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19BA8F88-F088-8102-412D-5D60F9EF9483}" name="Martha" initials="HM" userId="Martha" providerId="None"/>
  <p188:author id="{5044C9CF-6518-D419-A4AB-B9313FF9ACAB}" name="Ann Shang Boren" initials="ASB" userId="Ann Shang Boren" providerId="None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5695" autoAdjust="0"/>
    <p:restoredTop sz="94660"/>
  </p:normalViewPr>
  <p:slideViewPr>
    <p:cSldViewPr snapToGrid="0">
      <p:cViewPr varScale="1">
        <p:scale>
          <a:sx n="76" d="100"/>
          <a:sy n="76" d="100"/>
        </p:scale>
        <p:origin x="756" y="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8/10/relationships/authors" Target="author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E5D9995-C22F-456A-877E-85702ED496F9}" type="doc">
      <dgm:prSet loTypeId="urn:diagrams.loki3.com/BracketList" loCatId="officeonlin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0D2899B5-EF76-4106-9BFE-451820ECCC5E}">
      <dgm:prSet phldrT="[Text]"/>
      <dgm:spPr/>
      <dgm:t>
        <a:bodyPr/>
        <a:lstStyle/>
        <a:p>
          <a:r>
            <a:rPr lang="en-US" dirty="0"/>
            <a:t>NPRR1308  </a:t>
          </a:r>
        </a:p>
      </dgm:t>
    </dgm:pt>
    <dgm:pt modelId="{30873663-06D8-4B80-9D2A-4C8996487782}" type="parTrans" cxnId="{4544A8A2-C8C5-4FC2-A2F4-075AC91B023A}">
      <dgm:prSet/>
      <dgm:spPr/>
      <dgm:t>
        <a:bodyPr/>
        <a:lstStyle/>
        <a:p>
          <a:endParaRPr lang="en-US"/>
        </a:p>
      </dgm:t>
    </dgm:pt>
    <dgm:pt modelId="{68837E17-DED8-4942-B4A8-360D71EF0401}" type="sibTrans" cxnId="{4544A8A2-C8C5-4FC2-A2F4-075AC91B023A}">
      <dgm:prSet/>
      <dgm:spPr/>
      <dgm:t>
        <a:bodyPr/>
        <a:lstStyle/>
        <a:p>
          <a:endParaRPr lang="en-US"/>
        </a:p>
      </dgm:t>
    </dgm:pt>
    <dgm:pt modelId="{EFADED52-CED0-40FA-B2CC-ACD267FF26C9}">
      <dgm:prSet phldrT="[Text]" custT="1"/>
      <dgm:spPr/>
      <dgm:t>
        <a:bodyPr/>
        <a:lstStyle/>
        <a:p>
          <a:r>
            <a:rPr lang="en-US" sz="1800" dirty="0"/>
            <a:t>PRS tabled NPRR1308 at PRS and referred the issue to ROS</a:t>
          </a:r>
        </a:p>
      </dgm:t>
    </dgm:pt>
    <dgm:pt modelId="{705DBCB4-B7AE-45B3-90C5-615DEE8701A0}" type="parTrans" cxnId="{4C4C7C3E-1F05-4234-A9DC-7499CE8998C2}">
      <dgm:prSet/>
      <dgm:spPr/>
      <dgm:t>
        <a:bodyPr/>
        <a:lstStyle/>
        <a:p>
          <a:endParaRPr lang="en-US"/>
        </a:p>
      </dgm:t>
    </dgm:pt>
    <dgm:pt modelId="{1528FB79-B00B-4759-BFEB-2488A2ED73BB}" type="sibTrans" cxnId="{4C4C7C3E-1F05-4234-A9DC-7499CE8998C2}">
      <dgm:prSet/>
      <dgm:spPr/>
      <dgm:t>
        <a:bodyPr/>
        <a:lstStyle/>
        <a:p>
          <a:endParaRPr lang="en-US"/>
        </a:p>
      </dgm:t>
    </dgm:pt>
    <dgm:pt modelId="{0FDAC420-C0F9-467A-9D97-73F229B07074}">
      <dgm:prSet phldrT="[Text]"/>
      <dgm:spPr/>
      <dgm:t>
        <a:bodyPr/>
        <a:lstStyle/>
        <a:p>
          <a:r>
            <a:rPr lang="en-US" dirty="0"/>
            <a:t>NOGRR282</a:t>
          </a:r>
        </a:p>
      </dgm:t>
    </dgm:pt>
    <dgm:pt modelId="{EDE057AA-3699-44B3-8CF2-363FC2D340D9}" type="parTrans" cxnId="{D133D265-9558-4366-B205-92753209EBE8}">
      <dgm:prSet/>
      <dgm:spPr/>
      <dgm:t>
        <a:bodyPr/>
        <a:lstStyle/>
        <a:p>
          <a:endParaRPr lang="en-US"/>
        </a:p>
      </dgm:t>
    </dgm:pt>
    <dgm:pt modelId="{09A01964-CEFE-4F65-82C7-5405D8B4CCAE}" type="sibTrans" cxnId="{D133D265-9558-4366-B205-92753209EBE8}">
      <dgm:prSet/>
      <dgm:spPr/>
      <dgm:t>
        <a:bodyPr/>
        <a:lstStyle/>
        <a:p>
          <a:endParaRPr lang="en-US"/>
        </a:p>
      </dgm:t>
    </dgm:pt>
    <dgm:pt modelId="{E0B0B45E-9641-43A5-B282-81BED20B6617}">
      <dgm:prSet phldrT="[Text]" custT="1"/>
      <dgm:spPr/>
      <dgm:t>
        <a:bodyPr/>
        <a:lstStyle/>
        <a:p>
          <a:r>
            <a:rPr lang="en-US" sz="1800" dirty="0"/>
            <a:t>ROS tabled NOGRR282 at ROS and referred the issue to SPWG, DWG</a:t>
          </a:r>
        </a:p>
      </dgm:t>
    </dgm:pt>
    <dgm:pt modelId="{6247461B-D841-46F0-A6DA-89114E8B6DF9}" type="parTrans" cxnId="{9FDAD2D9-2B4B-4B33-9B50-D3BB5FB611F7}">
      <dgm:prSet/>
      <dgm:spPr/>
      <dgm:t>
        <a:bodyPr/>
        <a:lstStyle/>
        <a:p>
          <a:endParaRPr lang="en-US"/>
        </a:p>
      </dgm:t>
    </dgm:pt>
    <dgm:pt modelId="{77070BAF-3441-4106-9FCB-F07658C2D126}" type="sibTrans" cxnId="{9FDAD2D9-2B4B-4B33-9B50-D3BB5FB611F7}">
      <dgm:prSet/>
      <dgm:spPr/>
      <dgm:t>
        <a:bodyPr/>
        <a:lstStyle/>
        <a:p>
          <a:endParaRPr lang="en-US"/>
        </a:p>
      </dgm:t>
    </dgm:pt>
    <dgm:pt modelId="{FAB75B11-755C-49B4-AD7C-122F16F41D15}">
      <dgm:prSet phldrT="[Text]" custT="1"/>
      <dgm:spPr/>
      <dgm:t>
        <a:bodyPr/>
        <a:lstStyle/>
        <a:p>
          <a:r>
            <a:rPr lang="en-US" sz="1800" dirty="0"/>
            <a:t>ROS requested NPRR1308 continue to be tabled at PRS</a:t>
          </a:r>
        </a:p>
      </dgm:t>
    </dgm:pt>
    <dgm:pt modelId="{654AAB3E-846F-42B8-94A2-B00B2D0FA2FC}" type="parTrans" cxnId="{B2B5C88C-2168-4D7E-86BE-11333E8DCD33}">
      <dgm:prSet/>
      <dgm:spPr/>
      <dgm:t>
        <a:bodyPr/>
        <a:lstStyle/>
        <a:p>
          <a:endParaRPr lang="en-US"/>
        </a:p>
      </dgm:t>
    </dgm:pt>
    <dgm:pt modelId="{41BEA7E8-C55E-41EC-8798-A758381B6DFE}" type="sibTrans" cxnId="{B2B5C88C-2168-4D7E-86BE-11333E8DCD33}">
      <dgm:prSet/>
      <dgm:spPr/>
      <dgm:t>
        <a:bodyPr/>
        <a:lstStyle/>
        <a:p>
          <a:endParaRPr lang="en-US"/>
        </a:p>
      </dgm:t>
    </dgm:pt>
    <dgm:pt modelId="{5FE4C4B3-88B8-4A9F-83B0-7E15F8F9166D}" type="pres">
      <dgm:prSet presAssocID="{6E5D9995-C22F-456A-877E-85702ED496F9}" presName="Name0" presStyleCnt="0">
        <dgm:presLayoutVars>
          <dgm:dir/>
          <dgm:animLvl val="lvl"/>
          <dgm:resizeHandles val="exact"/>
        </dgm:presLayoutVars>
      </dgm:prSet>
      <dgm:spPr/>
    </dgm:pt>
    <dgm:pt modelId="{7646ED89-9852-4BC2-A6CB-99355748B037}" type="pres">
      <dgm:prSet presAssocID="{0D2899B5-EF76-4106-9BFE-451820ECCC5E}" presName="linNode" presStyleCnt="0"/>
      <dgm:spPr/>
    </dgm:pt>
    <dgm:pt modelId="{F36118CB-254C-4EAF-9AB2-62EE77D7C51A}" type="pres">
      <dgm:prSet presAssocID="{0D2899B5-EF76-4106-9BFE-451820ECCC5E}" presName="parTx" presStyleLbl="revTx" presStyleIdx="0" presStyleCnt="2" custLinFactNeighborX="-5156" custLinFactNeighborY="2461">
        <dgm:presLayoutVars>
          <dgm:chMax val="1"/>
          <dgm:bulletEnabled val="1"/>
        </dgm:presLayoutVars>
      </dgm:prSet>
      <dgm:spPr/>
    </dgm:pt>
    <dgm:pt modelId="{8BB9815A-5688-4D1C-89AD-6360C2015C93}" type="pres">
      <dgm:prSet presAssocID="{0D2899B5-EF76-4106-9BFE-451820ECCC5E}" presName="bracket" presStyleLbl="parChTrans1D1" presStyleIdx="0" presStyleCnt="2"/>
      <dgm:spPr/>
    </dgm:pt>
    <dgm:pt modelId="{7A828848-46EF-41E2-9058-8292D3BD75E8}" type="pres">
      <dgm:prSet presAssocID="{0D2899B5-EF76-4106-9BFE-451820ECCC5E}" presName="spH" presStyleCnt="0"/>
      <dgm:spPr/>
    </dgm:pt>
    <dgm:pt modelId="{C975FA00-D951-439E-B067-E387E5A63574}" type="pres">
      <dgm:prSet presAssocID="{0D2899B5-EF76-4106-9BFE-451820ECCC5E}" presName="desTx" presStyleLbl="node1" presStyleIdx="0" presStyleCnt="2">
        <dgm:presLayoutVars>
          <dgm:bulletEnabled val="1"/>
        </dgm:presLayoutVars>
      </dgm:prSet>
      <dgm:spPr/>
    </dgm:pt>
    <dgm:pt modelId="{BBCE86A8-A7A8-4612-AC53-2AB3CE6FD858}" type="pres">
      <dgm:prSet presAssocID="{68837E17-DED8-4942-B4A8-360D71EF0401}" presName="spV" presStyleCnt="0"/>
      <dgm:spPr/>
    </dgm:pt>
    <dgm:pt modelId="{38C21201-07A7-4437-9783-670F895BBCBA}" type="pres">
      <dgm:prSet presAssocID="{0FDAC420-C0F9-467A-9D97-73F229B07074}" presName="linNode" presStyleCnt="0"/>
      <dgm:spPr/>
    </dgm:pt>
    <dgm:pt modelId="{9381A649-43A6-4CD0-9E18-91849C0C886C}" type="pres">
      <dgm:prSet presAssocID="{0FDAC420-C0F9-467A-9D97-73F229B07074}" presName="parTx" presStyleLbl="revTx" presStyleIdx="1" presStyleCnt="2">
        <dgm:presLayoutVars>
          <dgm:chMax val="1"/>
          <dgm:bulletEnabled val="1"/>
        </dgm:presLayoutVars>
      </dgm:prSet>
      <dgm:spPr/>
    </dgm:pt>
    <dgm:pt modelId="{3AAA86AC-30B4-436E-9C51-EA2C374CD518}" type="pres">
      <dgm:prSet presAssocID="{0FDAC420-C0F9-467A-9D97-73F229B07074}" presName="bracket" presStyleLbl="parChTrans1D1" presStyleIdx="1" presStyleCnt="2"/>
      <dgm:spPr/>
    </dgm:pt>
    <dgm:pt modelId="{905186BB-FD99-4044-8F04-B17ADAC64FBB}" type="pres">
      <dgm:prSet presAssocID="{0FDAC420-C0F9-467A-9D97-73F229B07074}" presName="spH" presStyleCnt="0"/>
      <dgm:spPr/>
    </dgm:pt>
    <dgm:pt modelId="{3D134AC1-4E9D-4C73-9383-DBFC3CE61D4C}" type="pres">
      <dgm:prSet presAssocID="{0FDAC420-C0F9-467A-9D97-73F229B07074}" presName="desTx" presStyleLbl="node1" presStyleIdx="1" presStyleCnt="2">
        <dgm:presLayoutVars>
          <dgm:bulletEnabled val="1"/>
        </dgm:presLayoutVars>
      </dgm:prSet>
      <dgm:spPr/>
    </dgm:pt>
  </dgm:ptLst>
  <dgm:cxnLst>
    <dgm:cxn modelId="{63959909-F4CC-40B6-A32D-78FA56ADD016}" type="presOf" srcId="{0FDAC420-C0F9-467A-9D97-73F229B07074}" destId="{9381A649-43A6-4CD0-9E18-91849C0C886C}" srcOrd="0" destOrd="0" presId="urn:diagrams.loki3.com/BracketList"/>
    <dgm:cxn modelId="{A3DB2A30-2DC2-409C-8854-972EFF13EBC1}" type="presOf" srcId="{EFADED52-CED0-40FA-B2CC-ACD267FF26C9}" destId="{C975FA00-D951-439E-B067-E387E5A63574}" srcOrd="0" destOrd="0" presId="urn:diagrams.loki3.com/BracketList"/>
    <dgm:cxn modelId="{4C4C7C3E-1F05-4234-A9DC-7499CE8998C2}" srcId="{0D2899B5-EF76-4106-9BFE-451820ECCC5E}" destId="{EFADED52-CED0-40FA-B2CC-ACD267FF26C9}" srcOrd="0" destOrd="0" parTransId="{705DBCB4-B7AE-45B3-90C5-615DEE8701A0}" sibTransId="{1528FB79-B00B-4759-BFEB-2488A2ED73BB}"/>
    <dgm:cxn modelId="{5456D264-D262-4C43-94B2-A73C81E15028}" type="presOf" srcId="{FAB75B11-755C-49B4-AD7C-122F16F41D15}" destId="{C975FA00-D951-439E-B067-E387E5A63574}" srcOrd="0" destOrd="1" presId="urn:diagrams.loki3.com/BracketList"/>
    <dgm:cxn modelId="{D133D265-9558-4366-B205-92753209EBE8}" srcId="{6E5D9995-C22F-456A-877E-85702ED496F9}" destId="{0FDAC420-C0F9-467A-9D97-73F229B07074}" srcOrd="1" destOrd="0" parTransId="{EDE057AA-3699-44B3-8CF2-363FC2D340D9}" sibTransId="{09A01964-CEFE-4F65-82C7-5405D8B4CCAE}"/>
    <dgm:cxn modelId="{13B0396B-F178-43E3-8439-69D5E11C7ACA}" type="presOf" srcId="{E0B0B45E-9641-43A5-B282-81BED20B6617}" destId="{3D134AC1-4E9D-4C73-9383-DBFC3CE61D4C}" srcOrd="0" destOrd="0" presId="urn:diagrams.loki3.com/BracketList"/>
    <dgm:cxn modelId="{93130F77-4A66-49B5-AF8A-1EE186632D55}" type="presOf" srcId="{0D2899B5-EF76-4106-9BFE-451820ECCC5E}" destId="{F36118CB-254C-4EAF-9AB2-62EE77D7C51A}" srcOrd="0" destOrd="0" presId="urn:diagrams.loki3.com/BracketList"/>
    <dgm:cxn modelId="{23883587-32E7-402F-BB87-CCAE5B6ACFA1}" type="presOf" srcId="{6E5D9995-C22F-456A-877E-85702ED496F9}" destId="{5FE4C4B3-88B8-4A9F-83B0-7E15F8F9166D}" srcOrd="0" destOrd="0" presId="urn:diagrams.loki3.com/BracketList"/>
    <dgm:cxn modelId="{B2B5C88C-2168-4D7E-86BE-11333E8DCD33}" srcId="{0D2899B5-EF76-4106-9BFE-451820ECCC5E}" destId="{FAB75B11-755C-49B4-AD7C-122F16F41D15}" srcOrd="1" destOrd="0" parTransId="{654AAB3E-846F-42B8-94A2-B00B2D0FA2FC}" sibTransId="{41BEA7E8-C55E-41EC-8798-A758381B6DFE}"/>
    <dgm:cxn modelId="{4544A8A2-C8C5-4FC2-A2F4-075AC91B023A}" srcId="{6E5D9995-C22F-456A-877E-85702ED496F9}" destId="{0D2899B5-EF76-4106-9BFE-451820ECCC5E}" srcOrd="0" destOrd="0" parTransId="{30873663-06D8-4B80-9D2A-4C8996487782}" sibTransId="{68837E17-DED8-4942-B4A8-360D71EF0401}"/>
    <dgm:cxn modelId="{9FDAD2D9-2B4B-4B33-9B50-D3BB5FB611F7}" srcId="{0FDAC420-C0F9-467A-9D97-73F229B07074}" destId="{E0B0B45E-9641-43A5-B282-81BED20B6617}" srcOrd="0" destOrd="0" parTransId="{6247461B-D841-46F0-A6DA-89114E8B6DF9}" sibTransId="{77070BAF-3441-4106-9FCB-F07658C2D126}"/>
    <dgm:cxn modelId="{A94BBFB2-564E-4E97-A1A1-2D7D553EFA12}" type="presParOf" srcId="{5FE4C4B3-88B8-4A9F-83B0-7E15F8F9166D}" destId="{7646ED89-9852-4BC2-A6CB-99355748B037}" srcOrd="0" destOrd="0" presId="urn:diagrams.loki3.com/BracketList"/>
    <dgm:cxn modelId="{DFF7DBBE-6FB7-44F2-BA92-BAC82FE7FC16}" type="presParOf" srcId="{7646ED89-9852-4BC2-A6CB-99355748B037}" destId="{F36118CB-254C-4EAF-9AB2-62EE77D7C51A}" srcOrd="0" destOrd="0" presId="urn:diagrams.loki3.com/BracketList"/>
    <dgm:cxn modelId="{C809F32E-E9C0-4103-B138-4BDC006C444C}" type="presParOf" srcId="{7646ED89-9852-4BC2-A6CB-99355748B037}" destId="{8BB9815A-5688-4D1C-89AD-6360C2015C93}" srcOrd="1" destOrd="0" presId="urn:diagrams.loki3.com/BracketList"/>
    <dgm:cxn modelId="{8A441774-ACCB-457F-9693-C7B0E4C4FD99}" type="presParOf" srcId="{7646ED89-9852-4BC2-A6CB-99355748B037}" destId="{7A828848-46EF-41E2-9058-8292D3BD75E8}" srcOrd="2" destOrd="0" presId="urn:diagrams.loki3.com/BracketList"/>
    <dgm:cxn modelId="{000D5920-B60A-4796-A7B8-6A5A80E534A0}" type="presParOf" srcId="{7646ED89-9852-4BC2-A6CB-99355748B037}" destId="{C975FA00-D951-439E-B067-E387E5A63574}" srcOrd="3" destOrd="0" presId="urn:diagrams.loki3.com/BracketList"/>
    <dgm:cxn modelId="{32D67AFD-1133-4EB2-BE86-22CD887C56D3}" type="presParOf" srcId="{5FE4C4B3-88B8-4A9F-83B0-7E15F8F9166D}" destId="{BBCE86A8-A7A8-4612-AC53-2AB3CE6FD858}" srcOrd="1" destOrd="0" presId="urn:diagrams.loki3.com/BracketList"/>
    <dgm:cxn modelId="{714229C9-9361-435D-AE8B-F5AA82044228}" type="presParOf" srcId="{5FE4C4B3-88B8-4A9F-83B0-7E15F8F9166D}" destId="{38C21201-07A7-4437-9783-670F895BBCBA}" srcOrd="2" destOrd="0" presId="urn:diagrams.loki3.com/BracketList"/>
    <dgm:cxn modelId="{CEB586B6-7387-4F10-9756-1128363389FA}" type="presParOf" srcId="{38C21201-07A7-4437-9783-670F895BBCBA}" destId="{9381A649-43A6-4CD0-9E18-91849C0C886C}" srcOrd="0" destOrd="0" presId="urn:diagrams.loki3.com/BracketList"/>
    <dgm:cxn modelId="{3F92B229-EF3C-46F4-BEEC-1554A4E609DE}" type="presParOf" srcId="{38C21201-07A7-4437-9783-670F895BBCBA}" destId="{3AAA86AC-30B4-436E-9C51-EA2C374CD518}" srcOrd="1" destOrd="0" presId="urn:diagrams.loki3.com/BracketList"/>
    <dgm:cxn modelId="{FB596696-AF0C-4698-943D-1456051C36FF}" type="presParOf" srcId="{38C21201-07A7-4437-9783-670F895BBCBA}" destId="{905186BB-FD99-4044-8F04-B17ADAC64FBB}" srcOrd="2" destOrd="0" presId="urn:diagrams.loki3.com/BracketList"/>
    <dgm:cxn modelId="{33A5C028-D1AC-46B9-8B48-E0FA2185471D}" type="presParOf" srcId="{38C21201-07A7-4437-9783-670F895BBCBA}" destId="{3D134AC1-4E9D-4C73-9383-DBFC3CE61D4C}" srcOrd="3" destOrd="0" presId="urn:diagrams.loki3.com/BracketLis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932C310A-B014-4AC2-88C3-303A32F7D6B5}" type="doc">
      <dgm:prSet loTypeId="urn:microsoft.com/office/officeart/2011/layout/TabList" loCatId="officeonline" qsTypeId="urn:microsoft.com/office/officeart/2005/8/quickstyle/simple1" qsCatId="simple" csTypeId="urn:microsoft.com/office/officeart/2005/8/colors/colorful5" csCatId="colorful" phldr="1"/>
      <dgm:spPr/>
      <dgm:t>
        <a:bodyPr/>
        <a:lstStyle/>
        <a:p>
          <a:endParaRPr lang="en-US"/>
        </a:p>
      </dgm:t>
    </dgm:pt>
    <dgm:pt modelId="{02C3AAA9-3D2F-4251-9078-EA2985E2459E}">
      <dgm:prSet phldrT="[Text]" custT="1"/>
      <dgm:spPr/>
      <dgm:t>
        <a:bodyPr/>
        <a:lstStyle/>
        <a:p>
          <a:r>
            <a:rPr lang="en-US" sz="2000" dirty="0"/>
            <a:t>TAC</a:t>
          </a:r>
        </a:p>
      </dgm:t>
    </dgm:pt>
    <dgm:pt modelId="{BBE3F896-58BB-49B5-939E-96D7A2073086}" type="parTrans" cxnId="{FC14B730-103C-480E-BC7E-FD0AAD36EFC1}">
      <dgm:prSet/>
      <dgm:spPr/>
      <dgm:t>
        <a:bodyPr/>
        <a:lstStyle/>
        <a:p>
          <a:endParaRPr lang="en-US"/>
        </a:p>
      </dgm:t>
    </dgm:pt>
    <dgm:pt modelId="{D339AF33-B2BF-475C-816B-4868934D4F82}" type="sibTrans" cxnId="{FC14B730-103C-480E-BC7E-FD0AAD36EFC1}">
      <dgm:prSet/>
      <dgm:spPr/>
      <dgm:t>
        <a:bodyPr/>
        <a:lstStyle/>
        <a:p>
          <a:endParaRPr lang="en-US"/>
        </a:p>
      </dgm:t>
    </dgm:pt>
    <dgm:pt modelId="{184BEBB3-8698-411F-B5ED-5606B08D6845}">
      <dgm:prSet phldrT="[Text]" custT="1"/>
      <dgm:spPr/>
      <dgm:t>
        <a:bodyPr/>
        <a:lstStyle/>
        <a:p>
          <a:r>
            <a:rPr lang="en-US" sz="1600" dirty="0"/>
            <a:t>ERCOT requirements for EUCs</a:t>
          </a:r>
        </a:p>
      </dgm:t>
    </dgm:pt>
    <dgm:pt modelId="{D2855676-6AC4-46B1-9043-C09EFD16F2AC}" type="parTrans" cxnId="{C090B278-A6CB-4D24-A420-FC18CC6BE16A}">
      <dgm:prSet/>
      <dgm:spPr/>
      <dgm:t>
        <a:bodyPr/>
        <a:lstStyle/>
        <a:p>
          <a:endParaRPr lang="en-US"/>
        </a:p>
      </dgm:t>
    </dgm:pt>
    <dgm:pt modelId="{CDC549C7-835D-479D-8984-5D8E98CB83ED}" type="sibTrans" cxnId="{C090B278-A6CB-4D24-A420-FC18CC6BE16A}">
      <dgm:prSet/>
      <dgm:spPr/>
      <dgm:t>
        <a:bodyPr/>
        <a:lstStyle/>
        <a:p>
          <a:endParaRPr lang="en-US"/>
        </a:p>
      </dgm:t>
    </dgm:pt>
    <dgm:pt modelId="{6E7A94F9-3A46-466A-952C-E4D240EA91BD}">
      <dgm:prSet phldrT="[Text]" custT="1"/>
      <dgm:spPr/>
      <dgm:t>
        <a:bodyPr/>
        <a:lstStyle/>
        <a:p>
          <a:r>
            <a:rPr lang="en-US" sz="2000" dirty="0"/>
            <a:t>LLWG</a:t>
          </a:r>
        </a:p>
      </dgm:t>
    </dgm:pt>
    <dgm:pt modelId="{43F2934A-2025-439C-9EB7-B89BC66306AB}" type="parTrans" cxnId="{3BAC83B7-2913-403E-9139-23CB70513DB9}">
      <dgm:prSet/>
      <dgm:spPr/>
      <dgm:t>
        <a:bodyPr/>
        <a:lstStyle/>
        <a:p>
          <a:endParaRPr lang="en-US"/>
        </a:p>
      </dgm:t>
    </dgm:pt>
    <dgm:pt modelId="{1867FCCC-11B2-402B-86AC-100BBE303F48}" type="sibTrans" cxnId="{3BAC83B7-2913-403E-9139-23CB70513DB9}">
      <dgm:prSet/>
      <dgm:spPr/>
      <dgm:t>
        <a:bodyPr/>
        <a:lstStyle/>
        <a:p>
          <a:endParaRPr lang="en-US"/>
        </a:p>
      </dgm:t>
    </dgm:pt>
    <dgm:pt modelId="{7B080E63-EE05-47F8-BB53-0BDDB3E0F7D8}">
      <dgm:prSet phldrT="[Text]"/>
      <dgm:spPr/>
      <dgm:t>
        <a:bodyPr/>
        <a:lstStyle/>
        <a:p>
          <a:endParaRPr lang="en-US" dirty="0"/>
        </a:p>
      </dgm:t>
    </dgm:pt>
    <dgm:pt modelId="{DB8F3306-983C-4AB0-94D4-7345CB991DBC}" type="parTrans" cxnId="{D8BADBF1-D778-4DB2-9D91-7A8E831DF3BE}">
      <dgm:prSet/>
      <dgm:spPr/>
      <dgm:t>
        <a:bodyPr/>
        <a:lstStyle/>
        <a:p>
          <a:endParaRPr lang="en-US"/>
        </a:p>
      </dgm:t>
    </dgm:pt>
    <dgm:pt modelId="{CBA8DB96-93C8-4CA1-9C70-51B81BFB2865}" type="sibTrans" cxnId="{D8BADBF1-D778-4DB2-9D91-7A8E831DF3BE}">
      <dgm:prSet/>
      <dgm:spPr/>
      <dgm:t>
        <a:bodyPr/>
        <a:lstStyle/>
        <a:p>
          <a:endParaRPr lang="en-US"/>
        </a:p>
      </dgm:t>
    </dgm:pt>
    <dgm:pt modelId="{AB5523B6-A60E-43A0-9BD6-5327FB3D21F5}">
      <dgm:prSet phldrT="[Text]" custT="1"/>
      <dgm:spPr/>
      <dgm:t>
        <a:bodyPr/>
        <a:lstStyle/>
        <a:p>
          <a:r>
            <a:rPr lang="en-US" sz="1600" dirty="0"/>
            <a:t>LEL definition (NPRR1308)</a:t>
          </a:r>
        </a:p>
      </dgm:t>
    </dgm:pt>
    <dgm:pt modelId="{D41B63D0-A2C2-4BFB-9186-40B17D1B68F9}" type="parTrans" cxnId="{078B01E3-3795-4B5B-ABA5-71DBB24DA302}">
      <dgm:prSet/>
      <dgm:spPr/>
      <dgm:t>
        <a:bodyPr/>
        <a:lstStyle/>
        <a:p>
          <a:endParaRPr lang="en-US"/>
        </a:p>
      </dgm:t>
    </dgm:pt>
    <dgm:pt modelId="{D4684879-1D61-44D9-87CC-9E91DCD8D022}" type="sibTrans" cxnId="{078B01E3-3795-4B5B-ABA5-71DBB24DA302}">
      <dgm:prSet/>
      <dgm:spPr/>
      <dgm:t>
        <a:bodyPr/>
        <a:lstStyle/>
        <a:p>
          <a:endParaRPr lang="en-US"/>
        </a:p>
      </dgm:t>
    </dgm:pt>
    <dgm:pt modelId="{5B43C26C-4C75-41E0-B6BF-4424013D2FFF}">
      <dgm:prSet phldrT="[Text]" custT="1"/>
      <dgm:spPr/>
      <dgm:t>
        <a:bodyPr/>
        <a:lstStyle/>
        <a:p>
          <a:r>
            <a:rPr lang="en-US" sz="2000" dirty="0"/>
            <a:t>SPWG/DWG</a:t>
          </a:r>
        </a:p>
      </dgm:t>
    </dgm:pt>
    <dgm:pt modelId="{9AD399A6-D14A-4128-BB62-BE26C2701E5B}" type="parTrans" cxnId="{5D5686E4-1328-4222-B1FD-94637BC4FCA5}">
      <dgm:prSet/>
      <dgm:spPr/>
      <dgm:t>
        <a:bodyPr/>
        <a:lstStyle/>
        <a:p>
          <a:endParaRPr lang="en-US"/>
        </a:p>
      </dgm:t>
    </dgm:pt>
    <dgm:pt modelId="{BEC000A7-CF71-43C8-90C9-5BC89364520F}" type="sibTrans" cxnId="{5D5686E4-1328-4222-B1FD-94637BC4FCA5}">
      <dgm:prSet/>
      <dgm:spPr/>
      <dgm:t>
        <a:bodyPr/>
        <a:lstStyle/>
        <a:p>
          <a:endParaRPr lang="en-US"/>
        </a:p>
      </dgm:t>
    </dgm:pt>
    <dgm:pt modelId="{0CAFD5E4-76F7-4462-BDD6-430A2173020E}">
      <dgm:prSet phldrT="[Text]"/>
      <dgm:spPr/>
      <dgm:t>
        <a:bodyPr/>
        <a:lstStyle/>
        <a:p>
          <a:endParaRPr lang="en-US" dirty="0"/>
        </a:p>
      </dgm:t>
    </dgm:pt>
    <dgm:pt modelId="{B24CCB00-6874-48E7-8E45-9043CEA47CE5}" type="parTrans" cxnId="{8B94C81D-CC7F-4138-80F0-E8E1E9E82354}">
      <dgm:prSet/>
      <dgm:spPr/>
      <dgm:t>
        <a:bodyPr/>
        <a:lstStyle/>
        <a:p>
          <a:endParaRPr lang="en-US"/>
        </a:p>
      </dgm:t>
    </dgm:pt>
    <dgm:pt modelId="{6336D519-2C53-433D-B882-697EE20FBFA4}" type="sibTrans" cxnId="{8B94C81D-CC7F-4138-80F0-E8E1E9E82354}">
      <dgm:prSet/>
      <dgm:spPr/>
      <dgm:t>
        <a:bodyPr/>
        <a:lstStyle/>
        <a:p>
          <a:endParaRPr lang="en-US"/>
        </a:p>
      </dgm:t>
    </dgm:pt>
    <dgm:pt modelId="{ADA515D9-FD6E-4AD8-B03D-A487904A893F}">
      <dgm:prSet phldrT="[Text]" custT="1"/>
      <dgm:spPr/>
      <dgm:t>
        <a:bodyPr/>
        <a:lstStyle/>
        <a:p>
          <a:r>
            <a:rPr lang="en-US" sz="1600" dirty="0"/>
            <a:t>Technical details (NOGRR282 tables and adjacent language)</a:t>
          </a:r>
        </a:p>
      </dgm:t>
    </dgm:pt>
    <dgm:pt modelId="{818B5609-1AE9-4358-937C-BF7EC3B1BFFA}" type="parTrans" cxnId="{A1FB0F9A-B354-4D77-8552-E6278DFB9CAF}">
      <dgm:prSet/>
      <dgm:spPr/>
      <dgm:t>
        <a:bodyPr/>
        <a:lstStyle/>
        <a:p>
          <a:endParaRPr lang="en-US"/>
        </a:p>
      </dgm:t>
    </dgm:pt>
    <dgm:pt modelId="{D59B17E0-81CF-40AA-9CA2-906696FC8898}" type="sibTrans" cxnId="{A1FB0F9A-B354-4D77-8552-E6278DFB9CAF}">
      <dgm:prSet/>
      <dgm:spPr/>
      <dgm:t>
        <a:bodyPr/>
        <a:lstStyle/>
        <a:p>
          <a:endParaRPr lang="en-US"/>
        </a:p>
      </dgm:t>
    </dgm:pt>
    <dgm:pt modelId="{A1C480D4-791D-44CE-8973-9BC3077F146D}">
      <dgm:prSet phldrT="[Text]"/>
      <dgm:spPr/>
      <dgm:t>
        <a:bodyPr/>
        <a:lstStyle/>
        <a:p>
          <a:endParaRPr lang="en-US" dirty="0"/>
        </a:p>
      </dgm:t>
    </dgm:pt>
    <dgm:pt modelId="{E377DD18-8504-4740-9CC4-7B35DE2D119D}" type="sibTrans" cxnId="{8FDBFD08-57C5-442E-A39A-7279BC849B7E}">
      <dgm:prSet/>
      <dgm:spPr/>
      <dgm:t>
        <a:bodyPr/>
        <a:lstStyle/>
        <a:p>
          <a:endParaRPr lang="en-US"/>
        </a:p>
      </dgm:t>
    </dgm:pt>
    <dgm:pt modelId="{18C11DEE-7EB3-47D4-BBD6-6CC80C2B68E2}" type="parTrans" cxnId="{8FDBFD08-57C5-442E-A39A-7279BC849B7E}">
      <dgm:prSet/>
      <dgm:spPr/>
      <dgm:t>
        <a:bodyPr/>
        <a:lstStyle/>
        <a:p>
          <a:endParaRPr lang="en-US"/>
        </a:p>
      </dgm:t>
    </dgm:pt>
    <dgm:pt modelId="{06362726-9EA6-4D57-834B-6F196A29BF91}">
      <dgm:prSet phldrT="[Text]" custT="1"/>
      <dgm:spPr/>
      <dgm:t>
        <a:bodyPr/>
        <a:lstStyle/>
        <a:p>
          <a:r>
            <a:rPr lang="en-US" sz="1600" dirty="0"/>
            <a:t>Applicability</a:t>
          </a:r>
        </a:p>
      </dgm:t>
    </dgm:pt>
    <dgm:pt modelId="{18450A36-66BF-4143-81EF-4A576B8FF5D9}" type="parTrans" cxnId="{00CA9CB9-0DC9-4414-A1BC-8884D4EAF541}">
      <dgm:prSet/>
      <dgm:spPr/>
      <dgm:t>
        <a:bodyPr/>
        <a:lstStyle/>
        <a:p>
          <a:endParaRPr lang="en-US"/>
        </a:p>
      </dgm:t>
    </dgm:pt>
    <dgm:pt modelId="{5BB3F7D4-E779-4D36-9B2A-63DC7078952D}" type="sibTrans" cxnId="{00CA9CB9-0DC9-4414-A1BC-8884D4EAF541}">
      <dgm:prSet/>
      <dgm:spPr/>
      <dgm:t>
        <a:bodyPr/>
        <a:lstStyle/>
        <a:p>
          <a:endParaRPr lang="en-US"/>
        </a:p>
      </dgm:t>
    </dgm:pt>
    <dgm:pt modelId="{16CF310D-14F2-427E-A175-5500D8C057E7}">
      <dgm:prSet phldrT="[Text]" custT="1"/>
      <dgm:spPr/>
      <dgm:t>
        <a:bodyPr/>
        <a:lstStyle/>
        <a:p>
          <a:r>
            <a:rPr lang="en-US" sz="1600" dirty="0">
              <a:solidFill>
                <a:schemeClr val="tx1"/>
              </a:solidFill>
            </a:rPr>
            <a:t>Technical details (NOGRR282 tables and adjacent language)</a:t>
          </a:r>
        </a:p>
      </dgm:t>
    </dgm:pt>
    <dgm:pt modelId="{18FC2174-C9F0-4574-9EB6-8F3BB76F0398}" type="parTrans" cxnId="{D62D8B64-08B3-4FAF-8F25-D1A19539C9A4}">
      <dgm:prSet/>
      <dgm:spPr/>
      <dgm:t>
        <a:bodyPr/>
        <a:lstStyle/>
        <a:p>
          <a:endParaRPr lang="en-US"/>
        </a:p>
      </dgm:t>
    </dgm:pt>
    <dgm:pt modelId="{1BAE57FD-DC80-42BD-9C3A-066B7FAFE321}" type="sibTrans" cxnId="{D62D8B64-08B3-4FAF-8F25-D1A19539C9A4}">
      <dgm:prSet/>
      <dgm:spPr/>
      <dgm:t>
        <a:bodyPr/>
        <a:lstStyle/>
        <a:p>
          <a:endParaRPr lang="en-US"/>
        </a:p>
      </dgm:t>
    </dgm:pt>
    <dgm:pt modelId="{8DFCD297-9EF4-40BE-A868-B934B4FCA5D0}">
      <dgm:prSet phldrT="[Text]" custT="1"/>
      <dgm:spPr/>
      <dgm:t>
        <a:bodyPr/>
        <a:lstStyle/>
        <a:p>
          <a:endParaRPr lang="en-US" sz="1600" dirty="0"/>
        </a:p>
      </dgm:t>
    </dgm:pt>
    <dgm:pt modelId="{7F8D5E0A-D482-42B2-8676-18130F7D4D1D}" type="parTrans" cxnId="{618EE0FE-1717-4C6F-A39C-34EC377D194F}">
      <dgm:prSet/>
      <dgm:spPr/>
      <dgm:t>
        <a:bodyPr/>
        <a:lstStyle/>
        <a:p>
          <a:endParaRPr lang="en-US"/>
        </a:p>
      </dgm:t>
    </dgm:pt>
    <dgm:pt modelId="{F348B151-20C6-4078-8C24-994B64671258}" type="sibTrans" cxnId="{618EE0FE-1717-4C6F-A39C-34EC377D194F}">
      <dgm:prSet/>
      <dgm:spPr/>
      <dgm:t>
        <a:bodyPr/>
        <a:lstStyle/>
        <a:p>
          <a:endParaRPr lang="en-US"/>
        </a:p>
      </dgm:t>
    </dgm:pt>
    <dgm:pt modelId="{590D65E6-1D24-40F4-A9A5-0999CB666AE9}" type="pres">
      <dgm:prSet presAssocID="{932C310A-B014-4AC2-88C3-303A32F7D6B5}" presName="Name0" presStyleCnt="0">
        <dgm:presLayoutVars>
          <dgm:chMax/>
          <dgm:chPref val="3"/>
          <dgm:dir/>
          <dgm:animOne val="branch"/>
          <dgm:animLvl val="lvl"/>
        </dgm:presLayoutVars>
      </dgm:prSet>
      <dgm:spPr/>
    </dgm:pt>
    <dgm:pt modelId="{3E67E460-EA32-4CD0-89FD-8130BC1B5A49}" type="pres">
      <dgm:prSet presAssocID="{02C3AAA9-3D2F-4251-9078-EA2985E2459E}" presName="composite" presStyleCnt="0"/>
      <dgm:spPr/>
    </dgm:pt>
    <dgm:pt modelId="{655E50EE-CABE-4F6E-A4CB-201521AA714F}" type="pres">
      <dgm:prSet presAssocID="{02C3AAA9-3D2F-4251-9078-EA2985E2459E}" presName="FirstChild" presStyleLbl="revTx" presStyleIdx="0" presStyleCnt="6">
        <dgm:presLayoutVars>
          <dgm:chMax val="0"/>
          <dgm:chPref val="0"/>
          <dgm:bulletEnabled val="1"/>
        </dgm:presLayoutVars>
      </dgm:prSet>
      <dgm:spPr/>
    </dgm:pt>
    <dgm:pt modelId="{35F3B829-6453-4FD0-ADFF-4E5EB4FD1BA6}" type="pres">
      <dgm:prSet presAssocID="{02C3AAA9-3D2F-4251-9078-EA2985E2459E}" presName="Parent" presStyleLbl="alignNode1" presStyleIdx="0" presStyleCnt="3">
        <dgm:presLayoutVars>
          <dgm:chMax val="3"/>
          <dgm:chPref val="3"/>
          <dgm:bulletEnabled val="1"/>
        </dgm:presLayoutVars>
      </dgm:prSet>
      <dgm:spPr/>
    </dgm:pt>
    <dgm:pt modelId="{E8B9244B-EB81-4AB6-AA63-45DD16D29E25}" type="pres">
      <dgm:prSet presAssocID="{02C3AAA9-3D2F-4251-9078-EA2985E2459E}" presName="Accent" presStyleLbl="parChTrans1D1" presStyleIdx="0" presStyleCnt="3"/>
      <dgm:spPr/>
    </dgm:pt>
    <dgm:pt modelId="{F46BD189-C0FD-4D14-819F-C2F844A2B281}" type="pres">
      <dgm:prSet presAssocID="{02C3AAA9-3D2F-4251-9078-EA2985E2459E}" presName="Child" presStyleLbl="revTx" presStyleIdx="1" presStyleCnt="6">
        <dgm:presLayoutVars>
          <dgm:chMax val="0"/>
          <dgm:chPref val="0"/>
          <dgm:bulletEnabled val="1"/>
        </dgm:presLayoutVars>
      </dgm:prSet>
      <dgm:spPr/>
    </dgm:pt>
    <dgm:pt modelId="{61889001-FCE8-4EDB-B8B3-697FBB886FC7}" type="pres">
      <dgm:prSet presAssocID="{D339AF33-B2BF-475C-816B-4868934D4F82}" presName="sibTrans" presStyleCnt="0"/>
      <dgm:spPr/>
    </dgm:pt>
    <dgm:pt modelId="{E6963341-F0C8-4D27-8050-71C5F810548B}" type="pres">
      <dgm:prSet presAssocID="{6E7A94F9-3A46-466A-952C-E4D240EA91BD}" presName="composite" presStyleCnt="0"/>
      <dgm:spPr/>
    </dgm:pt>
    <dgm:pt modelId="{46C77B91-1440-4C97-815D-1BED7582C691}" type="pres">
      <dgm:prSet presAssocID="{6E7A94F9-3A46-466A-952C-E4D240EA91BD}" presName="FirstChild" presStyleLbl="revTx" presStyleIdx="2" presStyleCnt="6" custLinFactNeighborY="-80417">
        <dgm:presLayoutVars>
          <dgm:chMax val="0"/>
          <dgm:chPref val="0"/>
          <dgm:bulletEnabled val="1"/>
        </dgm:presLayoutVars>
      </dgm:prSet>
      <dgm:spPr/>
    </dgm:pt>
    <dgm:pt modelId="{494CFA7C-B0C6-4EA0-85A7-CF7A4B511353}" type="pres">
      <dgm:prSet presAssocID="{6E7A94F9-3A46-466A-952C-E4D240EA91BD}" presName="Parent" presStyleLbl="alignNode1" presStyleIdx="1" presStyleCnt="3" custLinFactNeighborX="513" custLinFactNeighborY="-2059">
        <dgm:presLayoutVars>
          <dgm:chMax val="3"/>
          <dgm:chPref val="3"/>
          <dgm:bulletEnabled val="1"/>
        </dgm:presLayoutVars>
      </dgm:prSet>
      <dgm:spPr/>
    </dgm:pt>
    <dgm:pt modelId="{3BB6F11C-80D3-424D-BB41-877B53EF8976}" type="pres">
      <dgm:prSet presAssocID="{6E7A94F9-3A46-466A-952C-E4D240EA91BD}" presName="Accent" presStyleLbl="parChTrans1D1" presStyleIdx="1" presStyleCnt="3"/>
      <dgm:spPr/>
    </dgm:pt>
    <dgm:pt modelId="{D94B3A21-7E63-4FA0-BE1C-51C2B1324718}" type="pres">
      <dgm:prSet presAssocID="{6E7A94F9-3A46-466A-952C-E4D240EA91BD}" presName="Child" presStyleLbl="revTx" presStyleIdx="3" presStyleCnt="6" custLinFactY="-3889" custLinFactNeighborY="-100000">
        <dgm:presLayoutVars>
          <dgm:chMax val="0"/>
          <dgm:chPref val="0"/>
          <dgm:bulletEnabled val="1"/>
        </dgm:presLayoutVars>
      </dgm:prSet>
      <dgm:spPr/>
    </dgm:pt>
    <dgm:pt modelId="{9031EC65-97A4-4F19-9889-820068BDA4C1}" type="pres">
      <dgm:prSet presAssocID="{1867FCCC-11B2-402B-86AC-100BBE303F48}" presName="sibTrans" presStyleCnt="0"/>
      <dgm:spPr/>
    </dgm:pt>
    <dgm:pt modelId="{79F37D46-8A9C-47D5-9D57-0996E39D5C0B}" type="pres">
      <dgm:prSet presAssocID="{5B43C26C-4C75-41E0-B6BF-4424013D2FFF}" presName="composite" presStyleCnt="0"/>
      <dgm:spPr/>
    </dgm:pt>
    <dgm:pt modelId="{F023A987-A395-4B17-BE16-AF1B3F744EF8}" type="pres">
      <dgm:prSet presAssocID="{5B43C26C-4C75-41E0-B6BF-4424013D2FFF}" presName="FirstChild" presStyleLbl="revTx" presStyleIdx="4" presStyleCnt="6">
        <dgm:presLayoutVars>
          <dgm:chMax val="0"/>
          <dgm:chPref val="0"/>
          <dgm:bulletEnabled val="1"/>
        </dgm:presLayoutVars>
      </dgm:prSet>
      <dgm:spPr/>
    </dgm:pt>
    <dgm:pt modelId="{F9FB740A-76CA-45F9-B12C-6D69E76817C0}" type="pres">
      <dgm:prSet presAssocID="{5B43C26C-4C75-41E0-B6BF-4424013D2FFF}" presName="Parent" presStyleLbl="alignNode1" presStyleIdx="2" presStyleCnt="3" custScaleX="102950" custScaleY="102205" custLinFactNeighborX="207" custLinFactNeighborY="54976">
        <dgm:presLayoutVars>
          <dgm:chMax val="3"/>
          <dgm:chPref val="3"/>
          <dgm:bulletEnabled val="1"/>
        </dgm:presLayoutVars>
      </dgm:prSet>
      <dgm:spPr/>
    </dgm:pt>
    <dgm:pt modelId="{3EEB68DC-32BE-4021-81E9-EEC87DF15249}" type="pres">
      <dgm:prSet presAssocID="{5B43C26C-4C75-41E0-B6BF-4424013D2FFF}" presName="Accent" presStyleLbl="parChTrans1D1" presStyleIdx="2" presStyleCnt="3"/>
      <dgm:spPr/>
    </dgm:pt>
    <dgm:pt modelId="{46F5DE32-7896-4277-99D0-41295F919F07}" type="pres">
      <dgm:prSet presAssocID="{5B43C26C-4C75-41E0-B6BF-4424013D2FFF}" presName="Child" presStyleLbl="revTx" presStyleIdx="5" presStyleCnt="6" custLinFactNeighborX="446" custLinFactNeighborY="62162">
        <dgm:presLayoutVars>
          <dgm:chMax val="0"/>
          <dgm:chPref val="0"/>
          <dgm:bulletEnabled val="1"/>
        </dgm:presLayoutVars>
      </dgm:prSet>
      <dgm:spPr/>
    </dgm:pt>
  </dgm:ptLst>
  <dgm:cxnLst>
    <dgm:cxn modelId="{8FDBFD08-57C5-442E-A39A-7279BC849B7E}" srcId="{02C3AAA9-3D2F-4251-9078-EA2985E2459E}" destId="{A1C480D4-791D-44CE-8973-9BC3077F146D}" srcOrd="0" destOrd="0" parTransId="{18C11DEE-7EB3-47D4-BBD6-6CC80C2B68E2}" sibTransId="{E377DD18-8504-4740-9CC4-7B35DE2D119D}"/>
    <dgm:cxn modelId="{50737917-2513-48EA-AD4E-3F3FF66768F6}" type="presOf" srcId="{ADA515D9-FD6E-4AD8-B03D-A487904A893F}" destId="{46F5DE32-7896-4277-99D0-41295F919F07}" srcOrd="0" destOrd="1" presId="urn:microsoft.com/office/officeart/2011/layout/TabList"/>
    <dgm:cxn modelId="{8B94C81D-CC7F-4138-80F0-E8E1E9E82354}" srcId="{5B43C26C-4C75-41E0-B6BF-4424013D2FFF}" destId="{0CAFD5E4-76F7-4462-BDD6-430A2173020E}" srcOrd="0" destOrd="0" parTransId="{B24CCB00-6874-48E7-8E45-9043CEA47CE5}" sibTransId="{6336D519-2C53-433D-B882-697EE20FBFA4}"/>
    <dgm:cxn modelId="{686BE41E-ED2A-4F5B-AF58-CB99ED5560DB}" type="presOf" srcId="{8DFCD297-9EF4-40BE-A868-B934B4FCA5D0}" destId="{46F5DE32-7896-4277-99D0-41295F919F07}" srcOrd="0" destOrd="0" presId="urn:microsoft.com/office/officeart/2011/layout/TabList"/>
    <dgm:cxn modelId="{82ED8124-9854-453E-9983-AAEB17CDE7C8}" type="presOf" srcId="{06362726-9EA6-4D57-834B-6F196A29BF91}" destId="{D94B3A21-7E63-4FA0-BE1C-51C2B1324718}" srcOrd="0" destOrd="1" presId="urn:microsoft.com/office/officeart/2011/layout/TabList"/>
    <dgm:cxn modelId="{29369D28-0E30-4616-9E4F-72C450C59178}" type="presOf" srcId="{184BEBB3-8698-411F-B5ED-5606B08D6845}" destId="{F46BD189-C0FD-4D14-819F-C2F844A2B281}" srcOrd="0" destOrd="0" presId="urn:microsoft.com/office/officeart/2011/layout/TabList"/>
    <dgm:cxn modelId="{FC14B730-103C-480E-BC7E-FD0AAD36EFC1}" srcId="{932C310A-B014-4AC2-88C3-303A32F7D6B5}" destId="{02C3AAA9-3D2F-4251-9078-EA2985E2459E}" srcOrd="0" destOrd="0" parTransId="{BBE3F896-58BB-49B5-939E-96D7A2073086}" sibTransId="{D339AF33-B2BF-475C-816B-4868934D4F82}"/>
    <dgm:cxn modelId="{D62D8B64-08B3-4FAF-8F25-D1A19539C9A4}" srcId="{6E7A94F9-3A46-466A-952C-E4D240EA91BD}" destId="{16CF310D-14F2-427E-A175-5500D8C057E7}" srcOrd="3" destOrd="0" parTransId="{18FC2174-C9F0-4574-9EB6-8F3BB76F0398}" sibTransId="{1BAE57FD-DC80-42BD-9C3A-066B7FAFE321}"/>
    <dgm:cxn modelId="{D14E6E4B-1D09-4B92-8B5E-BC4CABA598D1}" type="presOf" srcId="{02C3AAA9-3D2F-4251-9078-EA2985E2459E}" destId="{35F3B829-6453-4FD0-ADFF-4E5EB4FD1BA6}" srcOrd="0" destOrd="0" presId="urn:microsoft.com/office/officeart/2011/layout/TabList"/>
    <dgm:cxn modelId="{A734B34F-6951-4A97-B59C-3837F607A8EB}" type="presOf" srcId="{AB5523B6-A60E-43A0-9BD6-5327FB3D21F5}" destId="{D94B3A21-7E63-4FA0-BE1C-51C2B1324718}" srcOrd="0" destOrd="0" presId="urn:microsoft.com/office/officeart/2011/layout/TabList"/>
    <dgm:cxn modelId="{C090B278-A6CB-4D24-A420-FC18CC6BE16A}" srcId="{02C3AAA9-3D2F-4251-9078-EA2985E2459E}" destId="{184BEBB3-8698-411F-B5ED-5606B08D6845}" srcOrd="1" destOrd="0" parTransId="{D2855676-6AC4-46B1-9043-C09EFD16F2AC}" sibTransId="{CDC549C7-835D-479D-8984-5D8E98CB83ED}"/>
    <dgm:cxn modelId="{A1FB0F9A-B354-4D77-8552-E6278DFB9CAF}" srcId="{5B43C26C-4C75-41E0-B6BF-4424013D2FFF}" destId="{ADA515D9-FD6E-4AD8-B03D-A487904A893F}" srcOrd="2" destOrd="0" parTransId="{818B5609-1AE9-4358-937C-BF7EC3B1BFFA}" sibTransId="{D59B17E0-81CF-40AA-9CA2-906696FC8898}"/>
    <dgm:cxn modelId="{447560B1-9074-4ED9-A921-5B094289B4C1}" type="presOf" srcId="{6E7A94F9-3A46-466A-952C-E4D240EA91BD}" destId="{494CFA7C-B0C6-4EA0-85A7-CF7A4B511353}" srcOrd="0" destOrd="0" presId="urn:microsoft.com/office/officeart/2011/layout/TabList"/>
    <dgm:cxn modelId="{5D0C26B3-27D3-48D6-A60E-81144A276C82}" type="presOf" srcId="{16CF310D-14F2-427E-A175-5500D8C057E7}" destId="{D94B3A21-7E63-4FA0-BE1C-51C2B1324718}" srcOrd="0" destOrd="2" presId="urn:microsoft.com/office/officeart/2011/layout/TabList"/>
    <dgm:cxn modelId="{FD2EBEB3-DFDB-4F58-A74D-A56A84ADD922}" type="presOf" srcId="{7B080E63-EE05-47F8-BB53-0BDDB3E0F7D8}" destId="{46C77B91-1440-4C97-815D-1BED7582C691}" srcOrd="0" destOrd="0" presId="urn:microsoft.com/office/officeart/2011/layout/TabList"/>
    <dgm:cxn modelId="{5C1E6EB6-4D5A-4746-9B1E-C6B64C5DCD95}" type="presOf" srcId="{A1C480D4-791D-44CE-8973-9BC3077F146D}" destId="{655E50EE-CABE-4F6E-A4CB-201521AA714F}" srcOrd="0" destOrd="0" presId="urn:microsoft.com/office/officeart/2011/layout/TabList"/>
    <dgm:cxn modelId="{3BAC83B7-2913-403E-9139-23CB70513DB9}" srcId="{932C310A-B014-4AC2-88C3-303A32F7D6B5}" destId="{6E7A94F9-3A46-466A-952C-E4D240EA91BD}" srcOrd="1" destOrd="0" parTransId="{43F2934A-2025-439C-9EB7-B89BC66306AB}" sibTransId="{1867FCCC-11B2-402B-86AC-100BBE303F48}"/>
    <dgm:cxn modelId="{00CA9CB9-0DC9-4414-A1BC-8884D4EAF541}" srcId="{6E7A94F9-3A46-466A-952C-E4D240EA91BD}" destId="{06362726-9EA6-4D57-834B-6F196A29BF91}" srcOrd="2" destOrd="0" parTransId="{18450A36-66BF-4143-81EF-4A576B8FF5D9}" sibTransId="{5BB3F7D4-E779-4D36-9B2A-63DC7078952D}"/>
    <dgm:cxn modelId="{043BA0C0-E5B1-483B-A2EF-47A74BE9AE3F}" type="presOf" srcId="{0CAFD5E4-76F7-4462-BDD6-430A2173020E}" destId="{F023A987-A395-4B17-BE16-AF1B3F744EF8}" srcOrd="0" destOrd="0" presId="urn:microsoft.com/office/officeart/2011/layout/TabList"/>
    <dgm:cxn modelId="{7CC51ADC-ABFB-4031-BD78-8D4C96D3A44D}" type="presOf" srcId="{5B43C26C-4C75-41E0-B6BF-4424013D2FFF}" destId="{F9FB740A-76CA-45F9-B12C-6D69E76817C0}" srcOrd="0" destOrd="0" presId="urn:microsoft.com/office/officeart/2011/layout/TabList"/>
    <dgm:cxn modelId="{078B01E3-3795-4B5B-ABA5-71DBB24DA302}" srcId="{6E7A94F9-3A46-466A-952C-E4D240EA91BD}" destId="{AB5523B6-A60E-43A0-9BD6-5327FB3D21F5}" srcOrd="1" destOrd="0" parTransId="{D41B63D0-A2C2-4BFB-9186-40B17D1B68F9}" sibTransId="{D4684879-1D61-44D9-87CC-9E91DCD8D022}"/>
    <dgm:cxn modelId="{5D5686E4-1328-4222-B1FD-94637BC4FCA5}" srcId="{932C310A-B014-4AC2-88C3-303A32F7D6B5}" destId="{5B43C26C-4C75-41E0-B6BF-4424013D2FFF}" srcOrd="2" destOrd="0" parTransId="{9AD399A6-D14A-4128-BB62-BE26C2701E5B}" sibTransId="{BEC000A7-CF71-43C8-90C9-5BC89364520F}"/>
    <dgm:cxn modelId="{D8BADBF1-D778-4DB2-9D91-7A8E831DF3BE}" srcId="{6E7A94F9-3A46-466A-952C-E4D240EA91BD}" destId="{7B080E63-EE05-47F8-BB53-0BDDB3E0F7D8}" srcOrd="0" destOrd="0" parTransId="{DB8F3306-983C-4AB0-94D4-7345CB991DBC}" sibTransId="{CBA8DB96-93C8-4CA1-9C70-51B81BFB2865}"/>
    <dgm:cxn modelId="{10CD63FB-4AA9-48D1-9724-C7693226BCBC}" type="presOf" srcId="{932C310A-B014-4AC2-88C3-303A32F7D6B5}" destId="{590D65E6-1D24-40F4-A9A5-0999CB666AE9}" srcOrd="0" destOrd="0" presId="urn:microsoft.com/office/officeart/2011/layout/TabList"/>
    <dgm:cxn modelId="{618EE0FE-1717-4C6F-A39C-34EC377D194F}" srcId="{5B43C26C-4C75-41E0-B6BF-4424013D2FFF}" destId="{8DFCD297-9EF4-40BE-A868-B934B4FCA5D0}" srcOrd="1" destOrd="0" parTransId="{7F8D5E0A-D482-42B2-8676-18130F7D4D1D}" sibTransId="{F348B151-20C6-4078-8C24-994B64671258}"/>
    <dgm:cxn modelId="{135538A6-C541-44D1-9083-9C6A29BFB41A}" type="presParOf" srcId="{590D65E6-1D24-40F4-A9A5-0999CB666AE9}" destId="{3E67E460-EA32-4CD0-89FD-8130BC1B5A49}" srcOrd="0" destOrd="0" presId="urn:microsoft.com/office/officeart/2011/layout/TabList"/>
    <dgm:cxn modelId="{CEF5FB75-BEB9-4344-A65F-AC176D9CEEDE}" type="presParOf" srcId="{3E67E460-EA32-4CD0-89FD-8130BC1B5A49}" destId="{655E50EE-CABE-4F6E-A4CB-201521AA714F}" srcOrd="0" destOrd="0" presId="urn:microsoft.com/office/officeart/2011/layout/TabList"/>
    <dgm:cxn modelId="{DB5C967C-FF99-4B41-B688-44C0A7CC8800}" type="presParOf" srcId="{3E67E460-EA32-4CD0-89FD-8130BC1B5A49}" destId="{35F3B829-6453-4FD0-ADFF-4E5EB4FD1BA6}" srcOrd="1" destOrd="0" presId="urn:microsoft.com/office/officeart/2011/layout/TabList"/>
    <dgm:cxn modelId="{61B3F82C-E98F-4584-B43B-B874CE40DBFD}" type="presParOf" srcId="{3E67E460-EA32-4CD0-89FD-8130BC1B5A49}" destId="{E8B9244B-EB81-4AB6-AA63-45DD16D29E25}" srcOrd="2" destOrd="0" presId="urn:microsoft.com/office/officeart/2011/layout/TabList"/>
    <dgm:cxn modelId="{BA2747A7-1FBB-44ED-AB42-B5FDFFDC8695}" type="presParOf" srcId="{590D65E6-1D24-40F4-A9A5-0999CB666AE9}" destId="{F46BD189-C0FD-4D14-819F-C2F844A2B281}" srcOrd="1" destOrd="0" presId="urn:microsoft.com/office/officeart/2011/layout/TabList"/>
    <dgm:cxn modelId="{5F7276D2-76B3-4853-9B02-D47303D8414F}" type="presParOf" srcId="{590D65E6-1D24-40F4-A9A5-0999CB666AE9}" destId="{61889001-FCE8-4EDB-B8B3-697FBB886FC7}" srcOrd="2" destOrd="0" presId="urn:microsoft.com/office/officeart/2011/layout/TabList"/>
    <dgm:cxn modelId="{0C9521A9-BCA0-42B2-A436-F890E5FEE7EA}" type="presParOf" srcId="{590D65E6-1D24-40F4-A9A5-0999CB666AE9}" destId="{E6963341-F0C8-4D27-8050-71C5F810548B}" srcOrd="3" destOrd="0" presId="urn:microsoft.com/office/officeart/2011/layout/TabList"/>
    <dgm:cxn modelId="{9537C2E9-5333-4A3E-8114-AFAA574660EF}" type="presParOf" srcId="{E6963341-F0C8-4D27-8050-71C5F810548B}" destId="{46C77B91-1440-4C97-815D-1BED7582C691}" srcOrd="0" destOrd="0" presId="urn:microsoft.com/office/officeart/2011/layout/TabList"/>
    <dgm:cxn modelId="{BD8266BC-24CC-450C-91D7-B98B1F3329A9}" type="presParOf" srcId="{E6963341-F0C8-4D27-8050-71C5F810548B}" destId="{494CFA7C-B0C6-4EA0-85A7-CF7A4B511353}" srcOrd="1" destOrd="0" presId="urn:microsoft.com/office/officeart/2011/layout/TabList"/>
    <dgm:cxn modelId="{95A3AC0A-9EB7-4B82-831A-17B1FB213D4B}" type="presParOf" srcId="{E6963341-F0C8-4D27-8050-71C5F810548B}" destId="{3BB6F11C-80D3-424D-BB41-877B53EF8976}" srcOrd="2" destOrd="0" presId="urn:microsoft.com/office/officeart/2011/layout/TabList"/>
    <dgm:cxn modelId="{9DF1E419-E189-4C6C-96E3-2D4A189256DD}" type="presParOf" srcId="{590D65E6-1D24-40F4-A9A5-0999CB666AE9}" destId="{D94B3A21-7E63-4FA0-BE1C-51C2B1324718}" srcOrd="4" destOrd="0" presId="urn:microsoft.com/office/officeart/2011/layout/TabList"/>
    <dgm:cxn modelId="{F63EC781-1468-419A-B6BB-B907542B5763}" type="presParOf" srcId="{590D65E6-1D24-40F4-A9A5-0999CB666AE9}" destId="{9031EC65-97A4-4F19-9889-820068BDA4C1}" srcOrd="5" destOrd="0" presId="urn:microsoft.com/office/officeart/2011/layout/TabList"/>
    <dgm:cxn modelId="{2B6F64CD-D545-4E74-8934-0C6611F70D4C}" type="presParOf" srcId="{590D65E6-1D24-40F4-A9A5-0999CB666AE9}" destId="{79F37D46-8A9C-47D5-9D57-0996E39D5C0B}" srcOrd="6" destOrd="0" presId="urn:microsoft.com/office/officeart/2011/layout/TabList"/>
    <dgm:cxn modelId="{279564B9-7EE4-4253-8D79-820C2A92B090}" type="presParOf" srcId="{79F37D46-8A9C-47D5-9D57-0996E39D5C0B}" destId="{F023A987-A395-4B17-BE16-AF1B3F744EF8}" srcOrd="0" destOrd="0" presId="urn:microsoft.com/office/officeart/2011/layout/TabList"/>
    <dgm:cxn modelId="{00B3D65B-2094-4887-BA79-120BCFC22464}" type="presParOf" srcId="{79F37D46-8A9C-47D5-9D57-0996E39D5C0B}" destId="{F9FB740A-76CA-45F9-B12C-6D69E76817C0}" srcOrd="1" destOrd="0" presId="urn:microsoft.com/office/officeart/2011/layout/TabList"/>
    <dgm:cxn modelId="{4D4C47D6-4066-4B9F-AA25-98C4BF289551}" type="presParOf" srcId="{79F37D46-8A9C-47D5-9D57-0996E39D5C0B}" destId="{3EEB68DC-32BE-4021-81E9-EEC87DF15249}" srcOrd="2" destOrd="0" presId="urn:microsoft.com/office/officeart/2011/layout/TabList"/>
    <dgm:cxn modelId="{379B111F-A57E-4F58-A5C7-F6495B92A782}" type="presParOf" srcId="{590D65E6-1D24-40F4-A9A5-0999CB666AE9}" destId="{46F5DE32-7896-4277-99D0-41295F919F07}" srcOrd="7" destOrd="0" presId="urn:microsoft.com/office/officeart/2011/layout/TabList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36118CB-254C-4EAF-9AB2-62EE77D7C51A}">
      <dsp:nvSpPr>
        <dsp:cNvPr id="0" name=""/>
        <dsp:cNvSpPr/>
      </dsp:nvSpPr>
      <dsp:spPr>
        <a:xfrm>
          <a:off x="0" y="1289242"/>
          <a:ext cx="1397902" cy="3762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5128" tIns="48260" rIns="135128" bIns="48260" numCol="1" spcCol="1270" anchor="ctr" anchorCtr="0">
          <a:noAutofit/>
        </a:bodyPr>
        <a:lstStyle/>
        <a:p>
          <a:pPr marL="0" lvl="0" indent="0" algn="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900" kern="1200" dirty="0"/>
            <a:t>NPRR1308  </a:t>
          </a:r>
        </a:p>
      </dsp:txBody>
      <dsp:txXfrm>
        <a:off x="0" y="1289242"/>
        <a:ext cx="1397902" cy="376200"/>
      </dsp:txXfrm>
    </dsp:sp>
    <dsp:sp modelId="{8BB9815A-5688-4D1C-89AD-6360C2015C93}">
      <dsp:nvSpPr>
        <dsp:cNvPr id="0" name=""/>
        <dsp:cNvSpPr/>
      </dsp:nvSpPr>
      <dsp:spPr>
        <a:xfrm>
          <a:off x="1400635" y="868515"/>
          <a:ext cx="279580" cy="1199137"/>
        </a:xfrm>
        <a:prstGeom prst="leftBrace">
          <a:avLst>
            <a:gd name="adj1" fmla="val 35000"/>
            <a:gd name="adj2" fmla="val 50000"/>
          </a:avLst>
        </a:pr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975FA00-D951-439E-B067-E387E5A63574}">
      <dsp:nvSpPr>
        <dsp:cNvPr id="0" name=""/>
        <dsp:cNvSpPr/>
      </dsp:nvSpPr>
      <dsp:spPr>
        <a:xfrm>
          <a:off x="1792048" y="868515"/>
          <a:ext cx="3802295" cy="119913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800" kern="1200" dirty="0"/>
            <a:t>PRS tabled NPRR1308 at PRS and referred the issue to ROS</a:t>
          </a:r>
        </a:p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800" kern="1200" dirty="0"/>
            <a:t>ROS requested NPRR1308 continue to be tabled at PRS</a:t>
          </a:r>
        </a:p>
      </dsp:txBody>
      <dsp:txXfrm>
        <a:off x="1792048" y="868515"/>
        <a:ext cx="3802295" cy="1199137"/>
      </dsp:txXfrm>
    </dsp:sp>
    <dsp:sp modelId="{9381A649-43A6-4CD0-9E18-91849C0C886C}">
      <dsp:nvSpPr>
        <dsp:cNvPr id="0" name=""/>
        <dsp:cNvSpPr/>
      </dsp:nvSpPr>
      <dsp:spPr>
        <a:xfrm>
          <a:off x="2732" y="2271250"/>
          <a:ext cx="1397902" cy="3762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5128" tIns="48260" rIns="135128" bIns="48260" numCol="1" spcCol="1270" anchor="ctr" anchorCtr="0">
          <a:noAutofit/>
        </a:bodyPr>
        <a:lstStyle/>
        <a:p>
          <a:pPr marL="0" lvl="0" indent="0" algn="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900" kern="1200" dirty="0"/>
            <a:t>NOGRR282</a:t>
          </a:r>
        </a:p>
      </dsp:txBody>
      <dsp:txXfrm>
        <a:off x="2732" y="2271250"/>
        <a:ext cx="1397902" cy="376200"/>
      </dsp:txXfrm>
    </dsp:sp>
    <dsp:sp modelId="{3AAA86AC-30B4-436E-9C51-EA2C374CD518}">
      <dsp:nvSpPr>
        <dsp:cNvPr id="0" name=""/>
        <dsp:cNvSpPr/>
      </dsp:nvSpPr>
      <dsp:spPr>
        <a:xfrm>
          <a:off x="1400635" y="2136053"/>
          <a:ext cx="279580" cy="646593"/>
        </a:xfrm>
        <a:prstGeom prst="leftBrace">
          <a:avLst>
            <a:gd name="adj1" fmla="val 35000"/>
            <a:gd name="adj2" fmla="val 50000"/>
          </a:avLst>
        </a:pr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D134AC1-4E9D-4C73-9383-DBFC3CE61D4C}">
      <dsp:nvSpPr>
        <dsp:cNvPr id="0" name=""/>
        <dsp:cNvSpPr/>
      </dsp:nvSpPr>
      <dsp:spPr>
        <a:xfrm>
          <a:off x="1792048" y="2136053"/>
          <a:ext cx="3802295" cy="64659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800" kern="1200" dirty="0"/>
            <a:t>ROS tabled NOGRR282 at ROS and referred the issue to SPWG, DWG</a:t>
          </a:r>
        </a:p>
      </dsp:txBody>
      <dsp:txXfrm>
        <a:off x="1792048" y="2136053"/>
        <a:ext cx="3802295" cy="64659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EEB68DC-32BE-4021-81E9-EEC87DF15249}">
      <dsp:nvSpPr>
        <dsp:cNvPr id="0" name=""/>
        <dsp:cNvSpPr/>
      </dsp:nvSpPr>
      <dsp:spPr>
        <a:xfrm>
          <a:off x="10263" y="2370831"/>
          <a:ext cx="5352350" cy="0"/>
        </a:xfrm>
        <a:prstGeom prst="line">
          <a:avLst/>
        </a:prstGeom>
        <a:noFill/>
        <a:ln w="127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BB6F11C-80D3-424D-BB41-877B53EF8976}">
      <dsp:nvSpPr>
        <dsp:cNvPr id="0" name=""/>
        <dsp:cNvSpPr/>
      </dsp:nvSpPr>
      <dsp:spPr>
        <a:xfrm>
          <a:off x="0" y="1350784"/>
          <a:ext cx="5352350" cy="0"/>
        </a:xfrm>
        <a:prstGeom prst="line">
          <a:avLst/>
        </a:prstGeom>
        <a:noFill/>
        <a:ln w="127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8B9244B-EB81-4AB6-AA63-45DD16D29E25}">
      <dsp:nvSpPr>
        <dsp:cNvPr id="0" name=""/>
        <dsp:cNvSpPr/>
      </dsp:nvSpPr>
      <dsp:spPr>
        <a:xfrm>
          <a:off x="0" y="334409"/>
          <a:ext cx="5352350" cy="0"/>
        </a:xfrm>
        <a:prstGeom prst="line">
          <a:avLst/>
        </a:prstGeom>
        <a:noFill/>
        <a:ln w="127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55E50EE-CABE-4F6E-A4CB-201521AA714F}">
      <dsp:nvSpPr>
        <dsp:cNvPr id="0" name=""/>
        <dsp:cNvSpPr/>
      </dsp:nvSpPr>
      <dsp:spPr>
        <a:xfrm>
          <a:off x="1391611" y="1205"/>
          <a:ext cx="3960739" cy="3332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4290" tIns="34290" rIns="34290" bIns="34290" numCol="1" spcCol="1270" anchor="b" anchorCtr="0">
          <a:noAutofit/>
        </a:bodyPr>
        <a:lstStyle/>
        <a:p>
          <a:pPr marL="0" lvl="0" indent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800" kern="1200" dirty="0"/>
        </a:p>
      </dsp:txBody>
      <dsp:txXfrm>
        <a:off x="1391611" y="1205"/>
        <a:ext cx="3960739" cy="333204"/>
      </dsp:txXfrm>
    </dsp:sp>
    <dsp:sp modelId="{35F3B829-6453-4FD0-ADFF-4E5EB4FD1BA6}">
      <dsp:nvSpPr>
        <dsp:cNvPr id="0" name=""/>
        <dsp:cNvSpPr/>
      </dsp:nvSpPr>
      <dsp:spPr>
        <a:xfrm>
          <a:off x="0" y="1205"/>
          <a:ext cx="1391611" cy="333204"/>
        </a:xfrm>
        <a:prstGeom prst="round2SameRect">
          <a:avLst>
            <a:gd name="adj1" fmla="val 16670"/>
            <a:gd name="adj2" fmla="val 0"/>
          </a:avLst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/>
            <a:t>TAC</a:t>
          </a:r>
        </a:p>
      </dsp:txBody>
      <dsp:txXfrm>
        <a:off x="16269" y="17474"/>
        <a:ext cx="1359073" cy="316935"/>
      </dsp:txXfrm>
    </dsp:sp>
    <dsp:sp modelId="{F46BD189-C0FD-4D14-819F-C2F844A2B281}">
      <dsp:nvSpPr>
        <dsp:cNvPr id="0" name=""/>
        <dsp:cNvSpPr/>
      </dsp:nvSpPr>
      <dsp:spPr>
        <a:xfrm>
          <a:off x="0" y="334409"/>
          <a:ext cx="5352350" cy="666509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480" tIns="30480" rIns="30480" bIns="30480" numCol="1" spcCol="1270" anchor="t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600" kern="1200" dirty="0"/>
            <a:t>ERCOT requirements for EUCs</a:t>
          </a:r>
        </a:p>
      </dsp:txBody>
      <dsp:txXfrm>
        <a:off x="0" y="334409"/>
        <a:ext cx="5352350" cy="666509"/>
      </dsp:txXfrm>
    </dsp:sp>
    <dsp:sp modelId="{46C77B91-1440-4C97-815D-1BED7582C691}">
      <dsp:nvSpPr>
        <dsp:cNvPr id="0" name=""/>
        <dsp:cNvSpPr/>
      </dsp:nvSpPr>
      <dsp:spPr>
        <a:xfrm>
          <a:off x="1391611" y="749626"/>
          <a:ext cx="3960739" cy="3332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4290" tIns="34290" rIns="34290" bIns="34290" numCol="1" spcCol="1270" anchor="b" anchorCtr="0">
          <a:noAutofit/>
        </a:bodyPr>
        <a:lstStyle/>
        <a:p>
          <a:pPr marL="0" lvl="0" indent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800" kern="1200" dirty="0"/>
        </a:p>
      </dsp:txBody>
      <dsp:txXfrm>
        <a:off x="1391611" y="749626"/>
        <a:ext cx="3960739" cy="333204"/>
      </dsp:txXfrm>
    </dsp:sp>
    <dsp:sp modelId="{494CFA7C-B0C6-4EA0-85A7-CF7A4B511353}">
      <dsp:nvSpPr>
        <dsp:cNvPr id="0" name=""/>
        <dsp:cNvSpPr/>
      </dsp:nvSpPr>
      <dsp:spPr>
        <a:xfrm>
          <a:off x="7138" y="1010718"/>
          <a:ext cx="1391611" cy="333204"/>
        </a:xfrm>
        <a:prstGeom prst="round2SameRect">
          <a:avLst>
            <a:gd name="adj1" fmla="val 16670"/>
            <a:gd name="adj2" fmla="val 0"/>
          </a:avLst>
        </a:prstGeom>
        <a:solidFill>
          <a:schemeClr val="accent5">
            <a:hueOff val="-3379271"/>
            <a:satOff val="-8710"/>
            <a:lumOff val="-5883"/>
            <a:alphaOff val="0"/>
          </a:schemeClr>
        </a:solidFill>
        <a:ln w="12700" cap="flat" cmpd="sng" algn="ctr">
          <a:solidFill>
            <a:schemeClr val="accent5">
              <a:hueOff val="-3379271"/>
              <a:satOff val="-8710"/>
              <a:lumOff val="-5883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/>
            <a:t>LLWG</a:t>
          </a:r>
        </a:p>
      </dsp:txBody>
      <dsp:txXfrm>
        <a:off x="23407" y="1026987"/>
        <a:ext cx="1359073" cy="316935"/>
      </dsp:txXfrm>
    </dsp:sp>
    <dsp:sp modelId="{D94B3A21-7E63-4FA0-BE1C-51C2B1324718}">
      <dsp:nvSpPr>
        <dsp:cNvPr id="0" name=""/>
        <dsp:cNvSpPr/>
      </dsp:nvSpPr>
      <dsp:spPr>
        <a:xfrm>
          <a:off x="0" y="1308203"/>
          <a:ext cx="5352350" cy="666509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480" tIns="30480" rIns="30480" bIns="30480" numCol="1" spcCol="1270" anchor="t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600" kern="1200" dirty="0"/>
            <a:t>LEL definition (NPRR1308)</a:t>
          </a:r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600" kern="1200" dirty="0"/>
            <a:t>Applicability</a:t>
          </a:r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600" kern="1200" dirty="0">
              <a:solidFill>
                <a:schemeClr val="tx1"/>
              </a:solidFill>
            </a:rPr>
            <a:t>Technical details (NOGRR282 tables and adjacent language)</a:t>
          </a:r>
        </a:p>
      </dsp:txBody>
      <dsp:txXfrm>
        <a:off x="0" y="1308203"/>
        <a:ext cx="5352350" cy="666509"/>
      </dsp:txXfrm>
    </dsp:sp>
    <dsp:sp modelId="{F023A987-A395-4B17-BE16-AF1B3F744EF8}">
      <dsp:nvSpPr>
        <dsp:cNvPr id="0" name=""/>
        <dsp:cNvSpPr/>
      </dsp:nvSpPr>
      <dsp:spPr>
        <a:xfrm>
          <a:off x="1401874" y="2037627"/>
          <a:ext cx="3960739" cy="3332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4290" tIns="34290" rIns="34290" bIns="34290" numCol="1" spcCol="1270" anchor="b" anchorCtr="0">
          <a:noAutofit/>
        </a:bodyPr>
        <a:lstStyle/>
        <a:p>
          <a:pPr marL="0" lvl="0" indent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800" kern="1200" dirty="0"/>
        </a:p>
      </dsp:txBody>
      <dsp:txXfrm>
        <a:off x="1401874" y="2037627"/>
        <a:ext cx="3960739" cy="333204"/>
      </dsp:txXfrm>
    </dsp:sp>
    <dsp:sp modelId="{F9FB740A-76CA-45F9-B12C-6D69E76817C0}">
      <dsp:nvSpPr>
        <dsp:cNvPr id="0" name=""/>
        <dsp:cNvSpPr/>
      </dsp:nvSpPr>
      <dsp:spPr>
        <a:xfrm>
          <a:off x="-7382" y="2217136"/>
          <a:ext cx="1432663" cy="340551"/>
        </a:xfrm>
        <a:prstGeom prst="round2SameRect">
          <a:avLst>
            <a:gd name="adj1" fmla="val 16670"/>
            <a:gd name="adj2" fmla="val 0"/>
          </a:avLst>
        </a:prstGeom>
        <a:solidFill>
          <a:schemeClr val="accent5">
            <a:hueOff val="-6758543"/>
            <a:satOff val="-17419"/>
            <a:lumOff val="-11765"/>
            <a:alphaOff val="0"/>
          </a:schemeClr>
        </a:solidFill>
        <a:ln w="12700" cap="flat" cmpd="sng" algn="ctr">
          <a:solidFill>
            <a:schemeClr val="accent5">
              <a:hueOff val="-6758543"/>
              <a:satOff val="-17419"/>
              <a:lumOff val="-11765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/>
            <a:t>SPWG/DWG</a:t>
          </a:r>
        </a:p>
      </dsp:txBody>
      <dsp:txXfrm>
        <a:off x="9245" y="2233763"/>
        <a:ext cx="1399409" cy="323924"/>
      </dsp:txXfrm>
    </dsp:sp>
    <dsp:sp modelId="{46F5DE32-7896-4277-99D0-41295F919F07}">
      <dsp:nvSpPr>
        <dsp:cNvPr id="0" name=""/>
        <dsp:cNvSpPr/>
      </dsp:nvSpPr>
      <dsp:spPr>
        <a:xfrm>
          <a:off x="0" y="2375710"/>
          <a:ext cx="5352350" cy="666509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480" tIns="30480" rIns="30480" bIns="30480" numCol="1" spcCol="1270" anchor="t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endParaRPr lang="en-US" sz="1600" kern="1200" dirty="0"/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600" kern="1200" dirty="0"/>
            <a:t>Technical details (NOGRR282 tables and adjacent language)</a:t>
          </a:r>
        </a:p>
      </dsp:txBody>
      <dsp:txXfrm>
        <a:off x="0" y="2375710"/>
        <a:ext cx="5352350" cy="66650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diagrams.loki3.com/BracketList">
  <dgm:title val="Vertical Bracket List"/>
  <dgm:desc val="Use to show grouped blocks of information.  Works well with large amounts of Level 2 text."/>
  <dgm:catLst>
    <dgm:cat type="list" pri="4110"/>
    <dgm:cat type="officeonline" pri="3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3" srcId="0" destId="1" srcOrd="0" destOrd="0"/>
        <dgm:cxn modelId="4" srcId="1" destId="11" srcOrd="0" destOrd="0"/>
        <dgm:cxn modelId="5" srcId="0" destId="2" srcOrd="0" destOrd="0"/>
        <dgm:cxn modelId="6" srcId="2" destId="21" srcOrd="0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V" refType="primFontSz" refFor="des" refForName="parTx" fact="0.1"/>
      <dgm:constr type="primFontSz" for="des" forName="parTx" val="65"/>
      <dgm:constr type="primFontSz" for="des" forName="desTx" refType="primFontSz" refFor="des" refForName="parTx"/>
      <dgm:constr type="h" for="des" forName="parTx" refType="primFontSz" refFor="des" refForName="parTx" fact="0.55"/>
      <dgm:constr type="h" for="des" forName="bracket" refType="primFontSz" refFor="des" refForName="parTx" fact="0.55"/>
      <dgm:constr type="h" for="des" forName="desTx" refType="primFontSz" refFor="des" refForName="parTx" fact="0.55"/>
    </dgm:constrLst>
    <dgm:ruleLst>
      <dgm:rule type="primFontSz" for="des" forName="parTx" val="5" fact="NaN" max="NaN"/>
    </dgm:ruleLst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Tx" refType="w" fact="0.25"/>
          <dgm:constr type="w" for="ch" forName="bracket" refType="w" fact="0.05"/>
          <dgm:constr type="w" for="ch" forName="spH" refType="w" fact="0.02"/>
          <dgm:constr type="w" for="ch" forName="desTx" refType="w" fact="0.68"/>
          <dgm:constr type="h" for="ch" forName="bracket" refType="h" refFor="ch" refForName="desTx" op="gte"/>
          <dgm:constr type="h" for="ch" forName="bracket" refType="h" refFor="ch" refForName="parTx" op="gte"/>
          <dgm:constr type="h" for="ch" forName="desTx" refType="h" refFor="ch" refForName="parTx" op="gte"/>
        </dgm:constrLst>
        <dgm:ruleLst/>
        <dgm:layoutNode name="parTx" styleLbl="revTx">
          <dgm:varLst>
            <dgm:chMax val="1"/>
            <dgm:bulletEnabled val="1"/>
          </dgm:varLst>
          <dgm:choose name="Name8">
            <dgm:if name="Name9" func="var" arg="dir" op="equ" val="norm">
              <dgm:alg type="tx">
                <dgm:param type="parTxLTRAlign" val="r"/>
              </dgm:alg>
            </dgm:if>
            <dgm:else name="Name10">
              <dgm:alg type="tx">
                <dgm:param type="parTxLTRAlign" val="l"/>
              </dgm:alg>
            </dgm:else>
          </dgm:choose>
          <dgm:shape xmlns:r="http://schemas.openxmlformats.org/officeDocument/2006/relationships" type="rect" r:blip="">
            <dgm:adjLst/>
          </dgm:shape>
          <dgm:presOf axis="self" ptType="node"/>
          <dgm:constrLst>
            <dgm:constr type="tMarg" refType="primFontSz" fact="0.2"/>
            <dgm:constr type="bMarg" refType="primFontSz" fact="0.2"/>
          </dgm:constrLst>
          <dgm:ruleLst>
            <dgm:rule type="h" val="INF" fact="NaN" max="NaN"/>
          </dgm:ruleLst>
        </dgm:layoutNode>
        <dgm:layoutNode name="bracket" styleLbl="parChTrans1D1">
          <dgm:alg type="sp"/>
          <dgm:choose name="Name11">
            <dgm:if name="Name12" func="var" arg="dir" op="equ" val="norm">
              <dgm:shape xmlns:r="http://schemas.openxmlformats.org/officeDocument/2006/relationships" type="leftBrace" r:blip="">
                <dgm:adjLst>
                  <dgm:adj idx="1" val="0.35"/>
                </dgm:adjLst>
              </dgm:shape>
            </dgm:if>
            <dgm:else name="Name13">
              <dgm:shape xmlns:r="http://schemas.openxmlformats.org/officeDocument/2006/relationships" rot="180" type="leftBrace" r:blip="">
                <dgm:adjLst>
                  <dgm:adj idx="1" val="0.35"/>
                </dgm:adjLst>
              </dgm:shape>
            </dgm:else>
          </dgm:choose>
          <dgm:presOf/>
        </dgm:layoutNode>
        <dgm:layoutNode name="spH">
          <dgm:alg type="sp"/>
        </dgm:layoutNode>
        <dgm:choose name="Name14">
          <dgm:if name="Name15" axis="ch" ptType="node" func="cnt" op="gte" val="1">
            <dgm:layoutNode name="desTx" styleLbl="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type="rect" r:blip="">
                <dgm:adjLst/>
              </dgm:shape>
              <dgm:presOf axis="des" ptType="node"/>
              <dgm:constrLst>
                <dgm:constr type="secFontSz" refType="primFontSz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h" val="INF" fact="NaN" max="NaN"/>
              </dgm:ruleLst>
            </dgm:layoutNode>
          </dgm:if>
          <dgm:else name="Name16"/>
        </dgm:choose>
      </dgm:layoutNode>
      <dgm:forEach name="Name17" axis="followSib" ptType="sibTrans" cnt="1">
        <dgm:layoutNode name="spV">
          <dgm:alg type="sp"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11/layout/TabList">
  <dgm:title val="Tab List"/>
  <dgm:desc val="Use to show non-sequential or grouped blocks of information. Works well for lists with a small amount of Level 1 text. The first Level 2 displays next to the Level 1 text  and the remaining Level 2 text appears beneath the Level 1 text."/>
  <dgm:catLst>
    <dgm:cat type="list" pri="4500"/>
    <dgm:cat type="officeonline" pri="110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12">
          <dgm:prSet phldr="1"/>
        </dgm:pt>
        <dgm:pt modelId="20">
          <dgm:prSet phldr="1"/>
        </dgm:pt>
        <dgm:pt modelId="21">
          <dgm:prSet phldr="1"/>
        </dgm:pt>
        <dgm:pt modelId="22">
          <dgm:prSet phldr="1"/>
        </dgm:pt>
        <dgm:pt modelId="30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0" srcId="0" destId="10" srcOrd="0" destOrd="0"/>
        <dgm:cxn modelId="41" srcId="10" destId="11" srcOrd="0" destOrd="0"/>
        <dgm:cxn modelId="42" srcId="10" destId="12" srcOrd="0" destOrd="0"/>
        <dgm:cxn modelId="50" srcId="0" destId="20" srcOrd="1" destOrd="0"/>
        <dgm:cxn modelId="51" srcId="20" destId="21" srcOrd="1" destOrd="0"/>
        <dgm:cxn modelId="52" srcId="20" destId="22" srcOrd="1" destOrd="0"/>
        <dgm:cxn modelId="60" srcId="0" destId="30" srcOrd="2" destOrd="0"/>
        <dgm:cxn modelId="61" srcId="30" destId="31" srcOrd="2" destOrd="0"/>
        <dgm:cxn modelId="62" srcId="30" destId="32" srcOrd="2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30" srcId="0" destId="10" srcOrd="0" destOrd="0"/>
        <dgm:cxn modelId="4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50" srcId="0" destId="10" srcOrd="0" destOrd="0"/>
        <dgm:cxn modelId="60" srcId="0" destId="20" srcOrd="1" destOrd="0"/>
        <dgm:cxn modelId="70" srcId="0" destId="30" srcOrd="2" destOrd="0"/>
        <dgm:cxn modelId="80" srcId="0" destId="40" srcOrd="3" destOrd="0"/>
      </dgm:cxnLst>
      <dgm:bg/>
      <dgm:whole/>
    </dgm:dataModel>
  </dgm:clrData>
  <dgm:layoutNode name="Name0">
    <dgm:varLst>
      <dgm:chMax/>
      <dgm:chPref val="3"/>
      <dgm:dir/>
      <dgm:animOne val="branch"/>
      <dgm:animLvl val="lvl"/>
    </dgm:varLst>
    <dgm:alg type="lin">
      <dgm:param type="linDir" val="fromT"/>
    </dgm:alg>
    <dgm:shape xmlns:r="http://schemas.openxmlformats.org/officeDocument/2006/relationships" r:blip="">
      <dgm:adjLst/>
    </dgm:shape>
    <dgm:constrLst>
      <dgm:constr type="w" for="ch" forName="Child" refType="w"/>
      <dgm:constr type="h" for="ch" forName="Child" refType="h" fact="0.6667"/>
      <dgm:constr type="primFontSz" for="des" forName="Parent" op="equ" val="65"/>
      <dgm:constr type="primFontSz" for="des" forName="Child" op="equ" val="65"/>
      <dgm:constr type="primFontSz" for="des" forName="FirstChild" op="equ" val="65"/>
      <dgm:constr type="primFontSz" for="des" forName="Child" refType="primFontSz" refFor="des" refForName="Parent" op="lte"/>
      <dgm:constr type="primFontSz" for="des" forName="FirstChild" refType="primFontSz" refFor="des" refForName="Parent" op="lte"/>
      <dgm:constr type="primFontSz" for="des" forName="Child" refType="primFontSz" refFor="des" refForName="FirstChild" op="lte"/>
      <dgm:constr type="w" for="ch" forName="composite" refType="w"/>
      <dgm:constr type="h" for="ch" forName="composite" refType="h" fact="0.3333"/>
      <dgm:constr type="sp" refType="h" refFor="ch" refForName="composite" op="equ" fact="0.05"/>
      <dgm:constr type="h" for="ch" forName="sibTrans" refType="h" refFor="ch" refForName="composite" op="equ" fact="0.05"/>
      <dgm:constr type="w" for="ch" forName="sibTrans" refType="h" refFor="ch" refForName="sibTrans" op="equ"/>
    </dgm:constrLst>
    <dgm:forEach name="nodesForEach" axis="ch" ptType="node">
      <dgm:layoutNode name="composite">
        <dgm:alg type="composite"/>
        <dgm:shape xmlns:r="http://schemas.openxmlformats.org/officeDocument/2006/relationships" r:blip="">
          <dgm:adjLst/>
        </dgm:shape>
        <dgm:choose name="Name1">
          <dgm:if name="Name2" func="var" arg="dir" op="equ" val="norm">
            <dgm:constrLst>
              <dgm:constr type="l" for="ch" forName="Accent" refType="w" fact="0"/>
              <dgm:constr type="b" for="ch" forName="Accent" refType="h"/>
              <dgm:constr type="w" for="ch" forName="Accent" refType="w"/>
              <dgm:constr type="h" for="ch" forName="Accent" refType="h" fact="0"/>
              <dgm:constr type="l" for="ch" forName="FirstChild" refType="w" fact="0.26"/>
              <dgm:constr type="t" for="ch" forName="FirstChild" refType="h" fact="0"/>
              <dgm:constr type="w" for="ch" forName="FirstChild" refType="w" fact="0.74"/>
              <dgm:constr type="h" for="ch" forName="FirstChild" refType="h"/>
              <dgm:constr type="l" for="ch" forName="Parent" refType="w" fact="0"/>
              <dgm:constr type="t" for="ch" forName="Parent" refType="h" fact="0"/>
              <dgm:constr type="w" for="ch" forName="Parent" refType="w" fact="0.26"/>
              <dgm:constr type="h" for="ch" forName="Parent" refType="h"/>
            </dgm:constrLst>
          </dgm:if>
          <dgm:else name="Name3">
            <dgm:constrLst>
              <dgm:constr type="l" for="ch" forName="Accent" refType="w" fact="0"/>
              <dgm:constr type="b" for="ch" forName="Accent" refType="h"/>
              <dgm:constr type="w" for="ch" forName="Accent" refType="w"/>
              <dgm:constr type="h" for="ch" forName="Accent" refType="h" fact="0"/>
              <dgm:constr type="r" for="ch" forName="FirstChild" refType="w" fact="0.74"/>
              <dgm:constr type="t" for="ch" forName="FirstChild" refType="h" fact="0"/>
              <dgm:constr type="w" for="ch" forName="FirstChild" refType="w" fact="0.74"/>
              <dgm:constr type="h" for="ch" forName="FirstChild" refType="h"/>
              <dgm:constr type="r" for="ch" forName="Parent" refType="w"/>
              <dgm:constr type="t" for="ch" forName="Parent" refType="h" fact="0"/>
              <dgm:constr type="w" for="ch" forName="Parent" refType="w" fact="0.26"/>
              <dgm:constr type="h" for="ch" forName="Parent" refType="h"/>
            </dgm:constrLst>
          </dgm:else>
        </dgm:choose>
        <dgm:layoutNode name="FirstChild" styleLbl="revTx">
          <dgm:varLst>
            <dgm:chMax val="0"/>
            <dgm:chPref val="0"/>
            <dgm:bulletEnabled val="1"/>
          </dgm:varLst>
          <dgm:choose name="Name4">
            <dgm:if name="Name5" func="var" arg="dir" op="equ" val="norm">
              <dgm:alg type="tx">
                <dgm:param type="parTxLTRAlign" val="l"/>
                <dgm:param type="txAnchorVert" val="b"/>
                <dgm:param type="txAnchorVertCh" val="b"/>
                <dgm:param type="parTxRTLAlign" val="l"/>
              </dgm:alg>
            </dgm:if>
            <dgm:else name="Name6">
              <dgm:alg type="tx">
                <dgm:param type="parTxLTRAlign" val="r"/>
                <dgm:param type="shpTxLTRAlignCh" val="r"/>
                <dgm:param type="txAnchorVert" val="b"/>
                <dgm:param type="txAnchorVertCh" val="b"/>
                <dgm:param type="parTxRTLAlign" val="r"/>
              </dgm:alg>
            </dgm:else>
          </dgm:choose>
          <dgm:shape xmlns:r="http://schemas.openxmlformats.org/officeDocument/2006/relationships" type="rect" r:blip="">
            <dgm:adjLst/>
          </dgm:shape>
          <dgm:choose name="Name7">
            <dgm:if name="Name8" axis="ch" ptType="node" func="cnt" op="gte" val="1">
              <dgm:presOf axis="ch desOrSelf" ptType="node node" st="1 1" cnt="1 0"/>
            </dgm:if>
            <dgm:else name="Name9">
              <dgm:presOf/>
            </dgm:else>
          </dgm:choose>
          <dgm:constrLst>
            <dgm:constr type="lMarg" refType="primFontSz" fact="0.15"/>
            <dgm:constr type="rMarg" refType="primFontSz" fact="0.15"/>
            <dgm:constr type="tMarg" refType="primFontSz" fact="0.15"/>
            <dgm:constr type="bMarg" refType="primFontSz" fact="0.15"/>
          </dgm:constrLst>
          <dgm:ruleLst>
            <dgm:rule type="primFontSz" val="5" fact="NaN" max="NaN"/>
          </dgm:ruleLst>
        </dgm:layoutNode>
        <dgm:layoutNode name="Parent" styleLbl="alignNode1">
          <dgm:varLst>
            <dgm:chMax val="3"/>
            <dgm:chPref val="3"/>
            <dgm:bulletEnabled val="1"/>
          </dgm:varLst>
          <dgm:alg type="tx">
            <dgm:param type="shpTxLTRAlignCh" val="ctr"/>
            <dgm:param type="txAnchorVertCh" val="mid"/>
          </dgm:alg>
          <dgm:shape xmlns:r="http://schemas.openxmlformats.org/officeDocument/2006/relationships" type="round2SameRect" r:blip="">
            <dgm:adjLst>
              <dgm:adj idx="1" val="0.1667"/>
              <dgm:adj idx="2" val="0"/>
            </dgm:adjLst>
          </dgm:shape>
          <dgm:presOf axis="self" ptType="node"/>
          <dgm:constrLst>
            <dgm:constr type="lMarg" refType="primFontSz" fact="0.15"/>
            <dgm:constr type="rMarg" refType="primFontSz" fact="0.15"/>
            <dgm:constr type="tMarg" refType="primFontSz" fact="0.15"/>
            <dgm:constr type="bMarg" refType="primFontSz" fact="0.15"/>
          </dgm:constrLst>
          <dgm:ruleLst>
            <dgm:rule type="primFontSz" val="5" fact="NaN" max="NaN"/>
          </dgm:ruleLst>
        </dgm:layoutNode>
        <dgm:layoutNode name="Accent" styleLbl="parChTrans1D1">
          <dgm:alg type="sp"/>
          <dgm:shape xmlns:r="http://schemas.openxmlformats.org/officeDocument/2006/relationships" type="line" r:blip="" zOrderOff="-99999">
            <dgm:adjLst/>
          </dgm:shape>
          <dgm:presOf/>
        </dgm:layoutNode>
      </dgm:layoutNode>
      <dgm:choose name="Name10">
        <dgm:if name="Name11" axis="ch" ptType="node" st="2" cnt="1" func="cnt" op="gte" val="1">
          <dgm:layoutNode name="Child" styleLbl="revTx">
            <dgm:varLst>
              <dgm:chMax val="0"/>
              <dgm:chPref val="0"/>
              <dgm:bulletEnabled val="1"/>
            </dgm:varLst>
            <dgm:choose name="Name12">
              <dgm:if name="Name13" func="var" arg="dir" op="equ" val="norm">
                <dgm:alg type="tx">
                  <dgm:param type="stBulletLvl" val="1"/>
                  <dgm:param type="parTxLTRAlign" val="l"/>
                  <dgm:param type="parTxRTLAlign" val="l"/>
                  <dgm:param type="txAnchorVert" val="t"/>
                </dgm:alg>
              </dgm:if>
              <dgm:else name="Name14">
                <dgm:alg type="tx">
                  <dgm:param type="stBulletLvl" val="1"/>
                  <dgm:param type="parTxLTRAlign" val="r"/>
                  <dgm:param type="shpTxLTRAlignCh" val="r"/>
                  <dgm:param type="txAnchorVert" val="t"/>
                  <dgm:param type="parTxRTLAlign" val="r"/>
                </dgm:alg>
              </dgm:else>
            </dgm:choose>
            <dgm:shape xmlns:r="http://schemas.openxmlformats.org/officeDocument/2006/relationships" type="rect" r:blip="">
              <dgm:adjLst/>
            </dgm:shape>
            <dgm:presOf axis="ch desOrSelf" ptType="node node" st="2 1" cnt="0 0"/>
            <dgm:constrLst>
              <dgm:constr type="lMarg" refType="primFontSz" fact="0.15"/>
              <dgm:constr type="rMarg" refType="primFontSz" fact="0.15"/>
              <dgm:constr type="tMarg" refType="primFontSz" fact="0.15"/>
              <dgm:constr type="bMarg" refType="primFontSz" fact="0.15"/>
            </dgm:constrLst>
            <dgm:ruleLst>
              <dgm:rule type="primFontSz" val="5" fact="NaN" max="NaN"/>
            </dgm:ruleLst>
          </dgm:layoutNode>
        </dgm:if>
        <dgm:else name="Name15"/>
      </dgm:choose>
      <dgm:forEach name="sibTransForEach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91CD53-02D4-4056-9B3F-0299B7560AB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1458C4B-2611-4F08-BC70-CD8BDB83180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024D1C6-C773-4B01-9124-3B6B4758D1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E5B2D2-C4E7-4E69-A667-F32CBFF70BE8}" type="datetimeFigureOut">
              <a:rPr lang="en-US" smtClean="0"/>
              <a:t>1/19/2026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4B431ED-0E78-4831-B33A-179377F182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E8AE8E8-09F0-4A7D-A9CF-F4C8A42AF5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3FD24E-B246-449A-8CC1-54C865D6BF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17410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844897-24CE-4601-AA21-66B6DF7350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66ED308-CF02-4687-8981-624E5296F5F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5D0A4D7-3B4B-4E89-83C6-6F3E8D30EC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E5B2D2-C4E7-4E69-A667-F32CBFF70BE8}" type="datetimeFigureOut">
              <a:rPr lang="en-US" smtClean="0"/>
              <a:t>1/19/2026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3427202-88E1-465D-B15F-8969B2E8F6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707EDE-285E-48C6-A1BF-13AE1DC469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3FD24E-B246-449A-8CC1-54C865D6BF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36540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37E9BE2-FE21-49F1-8975-925C904CDF8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B07C7A0-C944-4B06-B8B4-9DB238C04F5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F2A03-2788-4DB4-A9A6-1E954BA5FC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E5B2D2-C4E7-4E69-A667-F32CBFF70BE8}" type="datetimeFigureOut">
              <a:rPr lang="en-US" smtClean="0"/>
              <a:t>1/19/2026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3122F5E-F525-4AE6-A423-7215E93FAE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1B5FCF6-D4E1-4E6A-B47E-8641C424F1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3FD24E-B246-449A-8CC1-54C865D6BF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96475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645173-D5F6-4C5C-AD81-993F83886A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2612B8C-03D7-41D2-B3DA-1EAA8D495C7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F796CD2-4A5C-496A-9DE0-A9D722713F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E5B2D2-C4E7-4E69-A667-F32CBFF70BE8}" type="datetimeFigureOut">
              <a:rPr lang="en-US" smtClean="0"/>
              <a:t>1/19/2026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36C91C-4C21-4BC4-9E27-4D2E9B5EA7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D094680-A6EA-4437-8F85-6F249062AA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3FD24E-B246-449A-8CC1-54C865D6BF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91797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F9313C-4BC6-403B-B8B6-64CECFBFE9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8A64FC6-7896-4F5B-9E7E-85B4257B46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E903F2F-5903-4959-AE28-EF7575FDF6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E5B2D2-C4E7-4E69-A667-F32CBFF70BE8}" type="datetimeFigureOut">
              <a:rPr lang="en-US" smtClean="0"/>
              <a:t>1/19/2026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7F95C5-E2FF-479B-9F44-B455BD5CD0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B05BA7-2BE8-4CD0-ABE9-897AA18BAC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3FD24E-B246-449A-8CC1-54C865D6BF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23523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B10BB63-6EC6-4B49-B4A7-93D7B637319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4BF8932-5730-479E-BFDE-C48266CD769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B4970A2-CFBC-44CD-B52F-C36F005DCB0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701E8E2-5B0B-4902-95C0-BEBF12A5B8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E5B2D2-C4E7-4E69-A667-F32CBFF70BE8}" type="datetimeFigureOut">
              <a:rPr lang="en-US" smtClean="0"/>
              <a:t>1/19/2026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D9E0CB2-5195-4A74-BC21-DAD7EAF7EC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BBF563D-BD78-4083-9EE0-64901F9459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3FD24E-B246-449A-8CC1-54C865D6BF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46252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DDF3CAF-3D00-4597-B4E0-1452F2AAC05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741CE09-57BF-4EE9-A990-B0234D68345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EAC304F-21FE-407E-9CE0-D1E58F376AB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4B3E4D7-5EEA-4601-BC1F-33DD89A444A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4BB53C7-27D5-4853-B880-89448B56624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C74B260-F3D5-427D-9645-D681C25D50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E5B2D2-C4E7-4E69-A667-F32CBFF70BE8}" type="datetimeFigureOut">
              <a:rPr lang="en-US" smtClean="0"/>
              <a:t>1/19/2026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3ED73E1-A0CF-45DF-9BD3-800FB16889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A72C228-0A05-4491-A7E7-C9AF898608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3FD24E-B246-449A-8CC1-54C865D6BF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63684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00DEDE3-4770-45FB-97AF-96172BF47D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5F4414A-3010-458A-AC06-DD0575E4E8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E5B2D2-C4E7-4E69-A667-F32CBFF70BE8}" type="datetimeFigureOut">
              <a:rPr lang="en-US" smtClean="0"/>
              <a:t>1/19/2026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AF287AF-ACF8-44E4-9E1E-E4C7CE7E8E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D7676FF-98F7-4A63-80A3-86E391EAB8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3FD24E-B246-449A-8CC1-54C865D6BF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25701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37CCA08E-2926-4363-9660-DFC854CCA7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E5B2D2-C4E7-4E69-A667-F32CBFF70BE8}" type="datetimeFigureOut">
              <a:rPr lang="en-US" smtClean="0"/>
              <a:t>1/19/2026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5E5121A-1345-4B52-9AA3-6B208DACB5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1E2A217-E969-49AD-9429-3786FEC9FA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3FD24E-B246-449A-8CC1-54C865D6BF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91205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2F73E1-16F8-435A-946F-1274AB4E52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7452F35-8E11-4973-A968-8A9056CCA9C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169B4F2-7B78-41A0-958E-1F1FE8EB94C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A398F8-0EB7-4EDD-A76C-7B93EC7F3D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E5B2D2-C4E7-4E69-A667-F32CBFF70BE8}" type="datetimeFigureOut">
              <a:rPr lang="en-US" smtClean="0"/>
              <a:t>1/19/2026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3FD2D79-1958-4E71-BE3C-895684FC24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BB31E17-A081-4902-9E58-820C11D551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3FD24E-B246-449A-8CC1-54C865D6BF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46874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2811BC4-D5D8-4EC8-AA10-D4561D837D1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259F1A0-6A85-4CA3-BFD1-3FF38BD2663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C68CD0B-DABC-476F-9AEA-C6CDFB95479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9CDA549-1B87-481C-A41A-16733E2F85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E5B2D2-C4E7-4E69-A667-F32CBFF70BE8}" type="datetimeFigureOut">
              <a:rPr lang="en-US" smtClean="0"/>
              <a:t>1/19/2026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69B3050-04F3-4DD1-96E0-3EF3B8A734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B412E72-E176-4DF5-ACE0-E8CFDC25E7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3FD24E-B246-449A-8CC1-54C865D6BF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94876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70FFA2F-B29D-400A-A65B-456C64CE24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2CD342-7699-42A1-8E79-6B905BE18B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BB9E03-2B49-4BEB-901A-14DF903A34D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E5B2D2-C4E7-4E69-A667-F32CBFF70BE8}" type="datetimeFigureOut">
              <a:rPr lang="en-US" smtClean="0"/>
              <a:t>1/19/2026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01243D3-5E39-441E-A87B-D9A09C2F29D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731E62A-33E2-4C84-B52F-4857607D346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93FD24E-B246-449A-8CC1-54C865D6BF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84490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Diagram 7">
            <a:extLst>
              <a:ext uri="{FF2B5EF4-FFF2-40B4-BE49-F238E27FC236}">
                <a16:creationId xmlns:a16="http://schemas.microsoft.com/office/drawing/2014/main" id="{97AB772A-A5C6-4CBD-BEC1-11DB867A5C1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804998991"/>
              </p:ext>
            </p:extLst>
          </p:nvPr>
        </p:nvGraphicFramePr>
        <p:xfrm>
          <a:off x="11683" y="0"/>
          <a:ext cx="5597077" cy="36511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2" name="Title 1">
            <a:extLst>
              <a:ext uri="{FF2B5EF4-FFF2-40B4-BE49-F238E27FC236}">
                <a16:creationId xmlns:a16="http://schemas.microsoft.com/office/drawing/2014/main" id="{BA10AEAF-FB77-432F-A011-012A3E54CA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540303" y="143916"/>
            <a:ext cx="3296478" cy="851425"/>
          </a:xfrm>
        </p:spPr>
        <p:txBody>
          <a:bodyPr>
            <a:normAutofit/>
          </a:bodyPr>
          <a:lstStyle/>
          <a:p>
            <a:r>
              <a:rPr lang="en-US" sz="2400" dirty="0">
                <a:solidFill>
                  <a:srgbClr val="00B0F0"/>
                </a:solidFill>
              </a:rPr>
              <a:t>Proposed Timeline</a:t>
            </a:r>
            <a:endParaRPr lang="en-US" sz="2400" strike="sngStrike" dirty="0">
              <a:solidFill>
                <a:srgbClr val="00B0F0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8353881-B2CF-4A30-906D-8F715377AC4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41578" y="822737"/>
            <a:ext cx="6071483" cy="5616399"/>
          </a:xfrm>
        </p:spPr>
        <p:txBody>
          <a:bodyPr>
            <a:noAutofit/>
          </a:bodyPr>
          <a:lstStyle/>
          <a:p>
            <a:r>
              <a:rPr lang="en-US" sz="1400" b="1" dirty="0"/>
              <a:t>January</a:t>
            </a:r>
          </a:p>
          <a:p>
            <a:pPr lvl="1"/>
            <a:r>
              <a:rPr lang="en-US" sz="1200" dirty="0"/>
              <a:t>TAC discussion on ERCOT requirements for End Use Customers – Jan 21</a:t>
            </a:r>
          </a:p>
          <a:p>
            <a:pPr lvl="1"/>
            <a:r>
              <a:rPr lang="en-US" sz="1200" dirty="0"/>
              <a:t>LLWG – Jan 22</a:t>
            </a:r>
          </a:p>
          <a:p>
            <a:r>
              <a:rPr lang="en-US" sz="1400" b="1" dirty="0"/>
              <a:t>February</a:t>
            </a:r>
            <a:endParaRPr lang="en-US" sz="1200" strike="sngStrike" dirty="0"/>
          </a:p>
          <a:p>
            <a:pPr lvl="1"/>
            <a:r>
              <a:rPr lang="en-US" sz="1200" dirty="0"/>
              <a:t>BOD Update – Feb 9 – 10</a:t>
            </a:r>
          </a:p>
          <a:p>
            <a:pPr lvl="1"/>
            <a:r>
              <a:rPr lang="en-US" sz="1200" dirty="0"/>
              <a:t>DWG – Feb 12</a:t>
            </a:r>
          </a:p>
          <a:p>
            <a:pPr lvl="1"/>
            <a:r>
              <a:rPr lang="en-US" sz="1200" dirty="0"/>
              <a:t>LLWG – Feb 19</a:t>
            </a:r>
          </a:p>
          <a:p>
            <a:pPr lvl="1"/>
            <a:r>
              <a:rPr lang="en-US" sz="1200" dirty="0"/>
              <a:t>SPWG – Feb 24 </a:t>
            </a:r>
          </a:p>
          <a:p>
            <a:r>
              <a:rPr lang="en-US" sz="1400" b="1" dirty="0"/>
              <a:t>March</a:t>
            </a:r>
          </a:p>
          <a:p>
            <a:pPr lvl="1"/>
            <a:r>
              <a:rPr lang="en-US" sz="1200" dirty="0"/>
              <a:t>Gauge potential for ROS vote on NPRR &amp; NOGRR – March 5 </a:t>
            </a:r>
          </a:p>
          <a:p>
            <a:pPr lvl="1"/>
            <a:r>
              <a:rPr lang="en-US" sz="1200" dirty="0"/>
              <a:t>SPWG – March 17</a:t>
            </a:r>
          </a:p>
          <a:p>
            <a:pPr lvl="1"/>
            <a:r>
              <a:rPr lang="en-US" sz="1200" dirty="0"/>
              <a:t>LLWG – March 19</a:t>
            </a:r>
          </a:p>
          <a:p>
            <a:r>
              <a:rPr lang="en-US" sz="1400" b="1" dirty="0"/>
              <a:t>April</a:t>
            </a:r>
          </a:p>
          <a:p>
            <a:pPr lvl="1"/>
            <a:r>
              <a:rPr lang="en-US" sz="1200" dirty="0"/>
              <a:t>Target ROS vote on NPRR1308 and NOGRR282 – April 2</a:t>
            </a:r>
          </a:p>
          <a:p>
            <a:pPr lvl="1"/>
            <a:r>
              <a:rPr lang="en-US" sz="1200" dirty="0"/>
              <a:t>Target PRS vote on NPRR1308 – April 15</a:t>
            </a:r>
            <a:endParaRPr lang="en-US" sz="1200" strike="sngStrike" dirty="0"/>
          </a:p>
          <a:p>
            <a:pPr lvl="1"/>
            <a:r>
              <a:rPr lang="en-US" sz="1200" dirty="0"/>
              <a:t>BOD Update – April 20 – 21</a:t>
            </a:r>
          </a:p>
          <a:p>
            <a:pPr lvl="1"/>
            <a:r>
              <a:rPr lang="en-US" sz="1200" dirty="0"/>
              <a:t>LLWG – April 23</a:t>
            </a:r>
          </a:p>
          <a:p>
            <a:pPr lvl="1"/>
            <a:r>
              <a:rPr lang="en-US" sz="1200" dirty="0"/>
              <a:t>Possible TAC vote on NPRR1308 and NOGRR282 – April 29</a:t>
            </a:r>
          </a:p>
          <a:p>
            <a:r>
              <a:rPr lang="en-US" sz="1400" b="1" dirty="0"/>
              <a:t>May</a:t>
            </a:r>
          </a:p>
          <a:p>
            <a:pPr lvl="1"/>
            <a:r>
              <a:rPr lang="en-US" sz="1200" dirty="0"/>
              <a:t>TAC Vote on NPRR1308 and NOGRR282 – May 6 and/or May 20</a:t>
            </a:r>
          </a:p>
          <a:p>
            <a:r>
              <a:rPr lang="en-US" sz="1400" b="1" dirty="0"/>
              <a:t>June</a:t>
            </a:r>
          </a:p>
          <a:p>
            <a:pPr lvl="1"/>
            <a:r>
              <a:rPr lang="en-US" sz="1200" dirty="0"/>
              <a:t>BOD vote – June 1 – 2 </a:t>
            </a:r>
          </a:p>
        </p:txBody>
      </p:sp>
      <p:sp>
        <p:nvSpPr>
          <p:cNvPr id="5" name="Title 1">
            <a:extLst>
              <a:ext uri="{FF2B5EF4-FFF2-40B4-BE49-F238E27FC236}">
                <a16:creationId xmlns:a16="http://schemas.microsoft.com/office/drawing/2014/main" id="{18B16A08-E42A-424B-85D7-71E7B4C4BF0E}"/>
              </a:ext>
            </a:extLst>
          </p:cNvPr>
          <p:cNvSpPr txBox="1">
            <a:spLocks/>
          </p:cNvSpPr>
          <p:nvPr/>
        </p:nvSpPr>
        <p:spPr>
          <a:xfrm>
            <a:off x="187681" y="40403"/>
            <a:ext cx="3296478" cy="8514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2400" dirty="0">
                <a:solidFill>
                  <a:srgbClr val="00B0F0"/>
                </a:solidFill>
              </a:rPr>
              <a:t>Current Status</a:t>
            </a:r>
          </a:p>
        </p:txBody>
      </p: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D0DCAAEB-163E-4D98-B59E-2EB6B99E1C71}"/>
              </a:ext>
            </a:extLst>
          </p:cNvPr>
          <p:cNvCxnSpPr/>
          <p:nvPr/>
        </p:nvCxnSpPr>
        <p:spPr>
          <a:xfrm>
            <a:off x="6003235" y="667284"/>
            <a:ext cx="0" cy="5876014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7B810735-DF6F-441C-B8FA-D56AD3631A66}"/>
              </a:ext>
            </a:extLst>
          </p:cNvPr>
          <p:cNvCxnSpPr/>
          <p:nvPr/>
        </p:nvCxnSpPr>
        <p:spPr>
          <a:xfrm>
            <a:off x="457433" y="2996351"/>
            <a:ext cx="5144494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itle 1">
            <a:extLst>
              <a:ext uri="{FF2B5EF4-FFF2-40B4-BE49-F238E27FC236}">
                <a16:creationId xmlns:a16="http://schemas.microsoft.com/office/drawing/2014/main" id="{63096702-E949-41FC-9DF2-CB6E52B654AE}"/>
              </a:ext>
            </a:extLst>
          </p:cNvPr>
          <p:cNvSpPr txBox="1">
            <a:spLocks/>
          </p:cNvSpPr>
          <p:nvPr/>
        </p:nvSpPr>
        <p:spPr>
          <a:xfrm>
            <a:off x="123597" y="3036754"/>
            <a:ext cx="4169131" cy="8514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2400" dirty="0">
                <a:solidFill>
                  <a:srgbClr val="00B0F0"/>
                </a:solidFill>
              </a:rPr>
              <a:t>Anticipated Tasks by Group</a:t>
            </a:r>
          </a:p>
        </p:txBody>
      </p:sp>
      <p:graphicFrame>
        <p:nvGraphicFramePr>
          <p:cNvPr id="6" name="Diagram 5">
            <a:extLst>
              <a:ext uri="{FF2B5EF4-FFF2-40B4-BE49-F238E27FC236}">
                <a16:creationId xmlns:a16="http://schemas.microsoft.com/office/drawing/2014/main" id="{E0A20A29-A676-4FE9-A0D9-B7883EBB976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333427806"/>
              </p:ext>
            </p:extLst>
          </p:nvPr>
        </p:nvGraphicFramePr>
        <p:xfrm>
          <a:off x="256409" y="3766937"/>
          <a:ext cx="5352351" cy="304222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</p:spTree>
    <p:extLst>
      <p:ext uri="{BB962C8B-B14F-4D97-AF65-F5344CB8AC3E}">
        <p14:creationId xmlns:p14="http://schemas.microsoft.com/office/powerpoint/2010/main" val="18291657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262</TotalTime>
  <Words>197</Words>
  <Application>Microsoft Office PowerPoint</Application>
  <PresentationFormat>Widescreen</PresentationFormat>
  <Paragraphs>38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Proposed Timeline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Martha</dc:creator>
  <cp:lastModifiedBy>Oncor Comments</cp:lastModifiedBy>
  <cp:revision>34</cp:revision>
  <dcterms:created xsi:type="dcterms:W3CDTF">2026-01-14T17:54:46Z</dcterms:created>
  <dcterms:modified xsi:type="dcterms:W3CDTF">2026-01-19T17:46:14Z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7084cbda-52b8-46fb-a7b7-cb5bd465ed85_Enabled">
    <vt:lpwstr>true</vt:lpwstr>
  </property>
  <property fmtid="{D5CDD505-2E9C-101B-9397-08002B2CF9AE}" pid="3" name="MSIP_Label_7084cbda-52b8-46fb-a7b7-cb5bd465ed85_SetDate">
    <vt:lpwstr>2026-01-14T21:25:35Z</vt:lpwstr>
  </property>
  <property fmtid="{D5CDD505-2E9C-101B-9397-08002B2CF9AE}" pid="4" name="MSIP_Label_7084cbda-52b8-46fb-a7b7-cb5bd465ed85_Method">
    <vt:lpwstr>Standard</vt:lpwstr>
  </property>
  <property fmtid="{D5CDD505-2E9C-101B-9397-08002B2CF9AE}" pid="5" name="MSIP_Label_7084cbda-52b8-46fb-a7b7-cb5bd465ed85_Name">
    <vt:lpwstr>Internal</vt:lpwstr>
  </property>
  <property fmtid="{D5CDD505-2E9C-101B-9397-08002B2CF9AE}" pid="6" name="MSIP_Label_7084cbda-52b8-46fb-a7b7-cb5bd465ed85_SiteId">
    <vt:lpwstr>0afb747d-bff7-4596-a9fc-950ef9e0ec45</vt:lpwstr>
  </property>
  <property fmtid="{D5CDD505-2E9C-101B-9397-08002B2CF9AE}" pid="7" name="MSIP_Label_7084cbda-52b8-46fb-a7b7-cb5bd465ed85_ActionId">
    <vt:lpwstr>d3d7406a-a1c2-48dd-85d4-a8ae42bc498e</vt:lpwstr>
  </property>
  <property fmtid="{D5CDD505-2E9C-101B-9397-08002B2CF9AE}" pid="8" name="MSIP_Label_7084cbda-52b8-46fb-a7b7-cb5bd465ed85_ContentBits">
    <vt:lpwstr>0</vt:lpwstr>
  </property>
  <property fmtid="{D5CDD505-2E9C-101B-9397-08002B2CF9AE}" pid="9" name="MSIP_Label_7084cbda-52b8-46fb-a7b7-cb5bd465ed85_Tag">
    <vt:lpwstr>10, 3, 0, 1</vt:lpwstr>
  </property>
</Properties>
</file>

<file path=docProps/thumbnail.jpeg>
</file>